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ink/ink1.xml" ContentType="application/inkml+xml"/>
  <Override PartName="/ppt/ink/ink2.xml" ContentType="application/inkml+xml"/>
  <Override PartName="/ppt/ink/ink3.xml" ContentType="application/inkml+xml"/>
  <Override PartName="/ppt/ink/ink4.xml" ContentType="application/inkml+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2" r:id="rId5"/>
    <p:sldId id="258" r:id="rId6"/>
    <p:sldId id="260" r:id="rId7"/>
    <p:sldId id="261" r:id="rId8"/>
    <p:sldId id="274" r:id="rId9"/>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FF"/>
    <a:srgbClr val="FF66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CA1CF36-BD92-479C-BDEC-0E6A93FEA8A2}" v="5" dt="2026-03-31T12:02:45.96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59" d="100"/>
          <a:sy n="59" d="100"/>
        </p:scale>
        <p:origin x="96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陽子 榎本" userId="f3d4a54c0a73bc69" providerId="LiveId" clId="{20172D8B-207E-4023-BFD9-DDEAE0374577}"/>
    <pc:docChg chg="custSel delSld modSld">
      <pc:chgData name="陽子 榎本" userId="f3d4a54c0a73bc69" providerId="LiveId" clId="{20172D8B-207E-4023-BFD9-DDEAE0374577}" dt="2026-04-02T14:08:40.190" v="239" actId="2696"/>
      <pc:docMkLst>
        <pc:docMk/>
      </pc:docMkLst>
      <pc:sldChg chg="delSp modSp mod">
        <pc:chgData name="陽子 榎本" userId="f3d4a54c0a73bc69" providerId="LiveId" clId="{20172D8B-207E-4023-BFD9-DDEAE0374577}" dt="2026-04-01T08:04:06.906" v="223" actId="20577"/>
        <pc:sldMkLst>
          <pc:docMk/>
          <pc:sldMk cId="2562558089" sldId="256"/>
        </pc:sldMkLst>
        <pc:spChg chg="mod">
          <ac:chgData name="陽子 榎本" userId="f3d4a54c0a73bc69" providerId="LiveId" clId="{20172D8B-207E-4023-BFD9-DDEAE0374577}" dt="2026-04-01T08:04:06.906" v="223" actId="20577"/>
          <ac:spMkLst>
            <pc:docMk/>
            <pc:sldMk cId="2562558089" sldId="256"/>
            <ac:spMk id="2" creationId="{575C95A6-4EF4-92A8-7CFC-4B67BD53384D}"/>
          </ac:spMkLst>
        </pc:spChg>
      </pc:sldChg>
      <pc:sldChg chg="addSp delSp modSp mod">
        <pc:chgData name="陽子 榎本" userId="f3d4a54c0a73bc69" providerId="LiveId" clId="{20172D8B-207E-4023-BFD9-DDEAE0374577}" dt="2026-03-31T11:58:30.793" v="13" actId="1076"/>
        <pc:sldMkLst>
          <pc:docMk/>
          <pc:sldMk cId="4007188909" sldId="258"/>
        </pc:sldMkLst>
        <pc:picChg chg="add mod ord">
          <ac:chgData name="陽子 榎本" userId="f3d4a54c0a73bc69" providerId="LiveId" clId="{20172D8B-207E-4023-BFD9-DDEAE0374577}" dt="2026-03-31T11:58:30.793" v="13" actId="1076"/>
          <ac:picMkLst>
            <pc:docMk/>
            <pc:sldMk cId="4007188909" sldId="258"/>
            <ac:picMk id="7" creationId="{B9FC7CC7-6AB8-1E68-0A8D-3713DC9F60B6}"/>
          </ac:picMkLst>
        </pc:picChg>
      </pc:sldChg>
      <pc:sldChg chg="addSp delSp modSp mod">
        <pc:chgData name="陽子 榎本" userId="f3d4a54c0a73bc69" providerId="LiveId" clId="{20172D8B-207E-4023-BFD9-DDEAE0374577}" dt="2026-04-02T13:51:37.284" v="234" actId="1076"/>
        <pc:sldMkLst>
          <pc:docMk/>
          <pc:sldMk cId="3093526639" sldId="260"/>
        </pc:sldMkLst>
        <pc:spChg chg="add del mod">
          <ac:chgData name="陽子 榎本" userId="f3d4a54c0a73bc69" providerId="LiveId" clId="{20172D8B-207E-4023-BFD9-DDEAE0374577}" dt="2026-04-02T13:50:34.507" v="226"/>
          <ac:spMkLst>
            <pc:docMk/>
            <pc:sldMk cId="3093526639" sldId="260"/>
            <ac:spMk id="4" creationId="{CAF63870-4799-87F2-C4E7-497E61196BB2}"/>
          </ac:spMkLst>
        </pc:spChg>
        <pc:picChg chg="del">
          <ac:chgData name="陽子 榎本" userId="f3d4a54c0a73bc69" providerId="LiveId" clId="{20172D8B-207E-4023-BFD9-DDEAE0374577}" dt="2026-04-02T13:50:28.362" v="224" actId="478"/>
          <ac:picMkLst>
            <pc:docMk/>
            <pc:sldMk cId="3093526639" sldId="260"/>
            <ac:picMk id="5" creationId="{3B0E375D-E176-4755-4C63-42AE446839D8}"/>
          </ac:picMkLst>
        </pc:picChg>
        <pc:picChg chg="add mod ord">
          <ac:chgData name="陽子 榎本" userId="f3d4a54c0a73bc69" providerId="LiveId" clId="{20172D8B-207E-4023-BFD9-DDEAE0374577}" dt="2026-04-02T13:51:37.284" v="234" actId="1076"/>
          <ac:picMkLst>
            <pc:docMk/>
            <pc:sldMk cId="3093526639" sldId="260"/>
            <ac:picMk id="9" creationId="{8656E214-7607-9F3F-795E-6A4FE2BF2B44}"/>
          </ac:picMkLst>
        </pc:picChg>
      </pc:sldChg>
      <pc:sldChg chg="delSp mod">
        <pc:chgData name="陽子 榎本" userId="f3d4a54c0a73bc69" providerId="LiveId" clId="{20172D8B-207E-4023-BFD9-DDEAE0374577}" dt="2026-03-31T11:45:43.392" v="9" actId="478"/>
        <pc:sldMkLst>
          <pc:docMk/>
          <pc:sldMk cId="4142979935" sldId="262"/>
        </pc:sldMkLst>
      </pc:sldChg>
      <pc:sldChg chg="addSp modSp del mod">
        <pc:chgData name="陽子 榎本" userId="f3d4a54c0a73bc69" providerId="LiveId" clId="{20172D8B-207E-4023-BFD9-DDEAE0374577}" dt="2026-04-02T14:07:56.109" v="235" actId="2696"/>
        <pc:sldMkLst>
          <pc:docMk/>
          <pc:sldMk cId="4063600684" sldId="263"/>
        </pc:sldMkLst>
      </pc:sldChg>
      <pc:sldChg chg="addSp modSp del">
        <pc:chgData name="陽子 榎本" userId="f3d4a54c0a73bc69" providerId="LiveId" clId="{20172D8B-207E-4023-BFD9-DDEAE0374577}" dt="2026-04-02T14:08:28.743" v="238" actId="2696"/>
        <pc:sldMkLst>
          <pc:docMk/>
          <pc:sldMk cId="1773635052" sldId="264"/>
        </pc:sldMkLst>
        <pc:spChg chg="add mod">
          <ac:chgData name="陽子 榎本" userId="f3d4a54c0a73bc69" providerId="LiveId" clId="{20172D8B-207E-4023-BFD9-DDEAE0374577}" dt="2026-03-31T12:02:08.600" v="23"/>
          <ac:spMkLst>
            <pc:docMk/>
            <pc:sldMk cId="1773635052" sldId="264"/>
            <ac:spMk id="2" creationId="{544A890A-849A-11FE-1DAB-E7A84C2492B0}"/>
          </ac:spMkLst>
        </pc:spChg>
      </pc:sldChg>
      <pc:sldChg chg="addSp modSp del">
        <pc:chgData name="陽子 榎本" userId="f3d4a54c0a73bc69" providerId="LiveId" clId="{20172D8B-207E-4023-BFD9-DDEAE0374577}" dt="2026-04-02T14:08:10.997" v="236" actId="2696"/>
        <pc:sldMkLst>
          <pc:docMk/>
          <pc:sldMk cId="3621304825" sldId="265"/>
        </pc:sldMkLst>
        <pc:spChg chg="add mod">
          <ac:chgData name="陽子 榎本" userId="f3d4a54c0a73bc69" providerId="LiveId" clId="{20172D8B-207E-4023-BFD9-DDEAE0374577}" dt="2026-03-31T12:01:57.234" v="21"/>
          <ac:spMkLst>
            <pc:docMk/>
            <pc:sldMk cId="3621304825" sldId="265"/>
            <ac:spMk id="2" creationId="{D0115598-EB77-6745-BF29-D132D19DB924}"/>
          </ac:spMkLst>
        </pc:spChg>
      </pc:sldChg>
      <pc:sldChg chg="addSp modSp del">
        <pc:chgData name="陽子 榎本" userId="f3d4a54c0a73bc69" providerId="LiveId" clId="{20172D8B-207E-4023-BFD9-DDEAE0374577}" dt="2026-04-02T14:08:17.374" v="237" actId="2696"/>
        <pc:sldMkLst>
          <pc:docMk/>
          <pc:sldMk cId="2141243559" sldId="266"/>
        </pc:sldMkLst>
        <pc:spChg chg="add mod">
          <ac:chgData name="陽子 榎本" userId="f3d4a54c0a73bc69" providerId="LiveId" clId="{20172D8B-207E-4023-BFD9-DDEAE0374577}" dt="2026-03-31T12:02:03.461" v="22"/>
          <ac:spMkLst>
            <pc:docMk/>
            <pc:sldMk cId="2141243559" sldId="266"/>
            <ac:spMk id="2" creationId="{F5C4E781-3C7B-39E8-F2F6-286C5A4F894F}"/>
          </ac:spMkLst>
        </pc:spChg>
      </pc:sldChg>
      <pc:sldChg chg="addSp modSp del">
        <pc:chgData name="陽子 榎本" userId="f3d4a54c0a73bc69" providerId="LiveId" clId="{20172D8B-207E-4023-BFD9-DDEAE0374577}" dt="2026-04-02T14:08:28.743" v="238" actId="2696"/>
        <pc:sldMkLst>
          <pc:docMk/>
          <pc:sldMk cId="690110825" sldId="267"/>
        </pc:sldMkLst>
        <pc:spChg chg="add mod">
          <ac:chgData name="陽子 榎本" userId="f3d4a54c0a73bc69" providerId="LiveId" clId="{20172D8B-207E-4023-BFD9-DDEAE0374577}" dt="2026-03-31T12:02:39.145" v="24"/>
          <ac:spMkLst>
            <pc:docMk/>
            <pc:sldMk cId="690110825" sldId="267"/>
            <ac:spMk id="3" creationId="{4F60BCE2-6F10-39FD-998F-1A86A3D6B4AE}"/>
          </ac:spMkLst>
        </pc:spChg>
      </pc:sldChg>
      <pc:sldChg chg="addSp modSp del">
        <pc:chgData name="陽子 榎本" userId="f3d4a54c0a73bc69" providerId="LiveId" clId="{20172D8B-207E-4023-BFD9-DDEAE0374577}" dt="2026-04-02T14:08:28.743" v="238" actId="2696"/>
        <pc:sldMkLst>
          <pc:docMk/>
          <pc:sldMk cId="1627258950" sldId="268"/>
        </pc:sldMkLst>
        <pc:spChg chg="add mod">
          <ac:chgData name="陽子 榎本" userId="f3d4a54c0a73bc69" providerId="LiveId" clId="{20172D8B-207E-4023-BFD9-DDEAE0374577}" dt="2026-03-31T12:02:45.965" v="25"/>
          <ac:spMkLst>
            <pc:docMk/>
            <pc:sldMk cId="1627258950" sldId="268"/>
            <ac:spMk id="2" creationId="{B08857B3-949B-F5F8-048E-FB8ECF0E5526}"/>
          </ac:spMkLst>
        </pc:spChg>
      </pc:sldChg>
      <pc:sldChg chg="del">
        <pc:chgData name="陽子 榎本" userId="f3d4a54c0a73bc69" providerId="LiveId" clId="{20172D8B-207E-4023-BFD9-DDEAE0374577}" dt="2026-04-02T14:08:40.190" v="239" actId="2696"/>
        <pc:sldMkLst>
          <pc:docMk/>
          <pc:sldMk cId="3829049538" sldId="269"/>
        </pc:sldMkLst>
      </pc:sldChg>
      <pc:sldChg chg="modSp del mod">
        <pc:chgData name="陽子 榎本" userId="f3d4a54c0a73bc69" providerId="LiveId" clId="{20172D8B-207E-4023-BFD9-DDEAE0374577}" dt="2026-04-02T14:08:40.190" v="239" actId="2696"/>
        <pc:sldMkLst>
          <pc:docMk/>
          <pc:sldMk cId="884505646" sldId="271"/>
        </pc:sldMkLst>
        <pc:spChg chg="mod">
          <ac:chgData name="陽子 榎本" userId="f3d4a54c0a73bc69" providerId="LiveId" clId="{20172D8B-207E-4023-BFD9-DDEAE0374577}" dt="2026-03-31T12:05:22.654" v="113" actId="20577"/>
          <ac:spMkLst>
            <pc:docMk/>
            <pc:sldMk cId="884505646" sldId="271"/>
            <ac:spMk id="7" creationId="{64C9C464-62C2-9CAB-2011-5120117F265E}"/>
          </ac:spMkLst>
        </pc:spChg>
      </pc:sldChg>
      <pc:sldChg chg="del">
        <pc:chgData name="陽子 榎本" userId="f3d4a54c0a73bc69" providerId="LiveId" clId="{20172D8B-207E-4023-BFD9-DDEAE0374577}" dt="2026-04-02T14:08:40.190" v="239" actId="2696"/>
        <pc:sldMkLst>
          <pc:docMk/>
          <pc:sldMk cId="59123604" sldId="272"/>
        </pc:sldMkLst>
      </pc:sldChg>
      <pc:sldChg chg="delSp modSp del mod">
        <pc:chgData name="陽子 榎本" userId="f3d4a54c0a73bc69" providerId="LiveId" clId="{20172D8B-207E-4023-BFD9-DDEAE0374577}" dt="2026-04-02T14:08:40.190" v="239" actId="2696"/>
        <pc:sldMkLst>
          <pc:docMk/>
          <pc:sldMk cId="1186006491" sldId="273"/>
        </pc:sldMkLst>
        <pc:spChg chg="mod">
          <ac:chgData name="陽子 榎本" userId="f3d4a54c0a73bc69" providerId="LiveId" clId="{20172D8B-207E-4023-BFD9-DDEAE0374577}" dt="2026-03-31T12:09:36.226" v="218" actId="1076"/>
          <ac:spMkLst>
            <pc:docMk/>
            <pc:sldMk cId="1186006491" sldId="273"/>
            <ac:spMk id="5" creationId="{1D3C6ED6-9CFA-41BC-3D1E-73CEBD0E4A4C}"/>
          </ac:spMkLst>
        </pc:spChg>
        <pc:spChg chg="mod">
          <ac:chgData name="陽子 榎本" userId="f3d4a54c0a73bc69" providerId="LiveId" clId="{20172D8B-207E-4023-BFD9-DDEAE0374577}" dt="2026-03-31T12:08:47.296" v="140" actId="1076"/>
          <ac:spMkLst>
            <pc:docMk/>
            <pc:sldMk cId="1186006491" sldId="273"/>
            <ac:spMk id="6" creationId="{EF23B3AF-75A2-05C3-111C-5726CD86E82F}"/>
          </ac:spMkLst>
        </pc:spChg>
        <pc:spChg chg="mod">
          <ac:chgData name="陽子 榎本" userId="f3d4a54c0a73bc69" providerId="LiveId" clId="{20172D8B-207E-4023-BFD9-DDEAE0374577}" dt="2026-03-31T12:09:25.581" v="217" actId="20577"/>
          <ac:spMkLst>
            <pc:docMk/>
            <pc:sldMk cId="1186006491" sldId="273"/>
            <ac:spMk id="7" creationId="{6ED01E45-DB93-4E64-E8D6-1126D7D45C90}"/>
          </ac:spMkLst>
        </pc:spChg>
      </pc:sldChg>
    </pc:docChg>
  </pc:docChgLst>
</pc:chgInfo>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4-01T07:08:12.696"/>
    </inkml:context>
    <inkml:brush xml:id="br0">
      <inkml:brushProperty name="width" value="0.05" units="cm"/>
      <inkml:brushProperty name="height" value="0.05" units="cm"/>
    </inkml:brush>
  </inkml:definitions>
  <inkml:trace contextRef="#ctx0" brushRef="#br0">1 309 24575,'2'-1'0,"1"1"0,0-1 0,0 1 0,0-1 0,-1 0 0,1 0 0,-1-1 0,1 1 0,3-3 0,5-2 0,100-36 0,107-58 0,42-17 0,-242 110 0,0 1 0,1 1 0,-1 1 0,1 0 0,35-2 0,96 9 0,-59 1 0,1-5 0,72 3 0,-144 2 0,1 0 0,-1 1 0,0 1 0,-1 1 0,1 1 0,-1 1 0,22 13 0,48 20 0,58 30 0,-131-62 0,0 0 0,-1 1 0,-1 1 0,0 0 0,16 18 0,-25-26 0,1 1 0,0-1 0,0 0 0,0 0 0,0 0 0,13 4 0,-10-4 0,0 0 0,-1 1 0,10 6 0,1 4 0,0 0 0,-1 1 0,-1 1 0,20 25 0,-5-7 0,-27-31 0,-1 1 0,1-1 0,-1 1 0,1 0 0,-1 0 0,-1 1 0,1-1 0,-1 1 0,0 0 0,0 0 0,-1 0 0,0 0 0,3 11 0,2 14 0,0 0 0,23 53 0,-20-61 0,-1 1 0,-2 1 0,0-1 0,-1 1 0,3 39 0,-8 267 0,-3-149 0,2-143 0,-2 64 0,1-88 0,-1 0 0,-1 0 0,0-1 0,-10 27 0,-3 1 0,12-29 0,0 0 0,-1 0 0,-1-1 0,0 1 0,0-1 0,-2 0 0,1-1 0,-11 12 0,-13 9 0,14-14 0,0-1 0,-1 0 0,-37 26 0,-194 88 0,240-126 0,-32 15 0,-74 23 0,92-36 0,-1-1 0,-1-2 0,1 0 0,-45 1 0,-714-9 0,767 4 0,1-1 0,-1-1 0,1 0 0,0-1 0,0-1 0,-21-8 0,-3-5 0,-40-23 0,45 23 0,25 14 0,0-2 0,0 1 0,0-1 0,1-1 0,-14-10 0,-11-11 0,26 23 0,1-1 0,0 0 0,0 0 0,0-1 0,1 1 0,0-1 0,0-1 0,-7-11 0,-66-163 0,72 163 0,0 1 0,0-1 0,2-1 0,0 1 0,1-1 0,0-19 0,3-96 0,2 64 0,-1 60 0,-1 0 0,1 0 0,1 0 0,0 1 0,0-1 0,1 1 0,0-1 0,1 1 0,0 0 0,6-9 0,-3 6 0,1 0 0,1 1 0,0 1 0,0-1 0,1 1 0,16-11 0,11-5 0,1 2 0,1 1 0,61-25 0,-59 29 0,119-69 0,-138 79 0,35-10 0,6-2 0,-37 12 0,1 0 0,0 3 0,45-7 0,-15 2 0,-33 6 0,37-4 0,24 5 0,89 6 0,-162 0 0,0 0 0,0 0 0,-1 1 0,1 0 0,-1 1 0,1 1 0,11 6 0,72 48 0,-31-18 0,-42-26 0,41 35 0,-23-17 0,57 53 0,-87-78 0,0 2 0,-1-1 0,0 2 0,-1-1 0,9 14 0,9 12 0,85 102 0,-35-16 0,-68-110 0,-1 1 0,0-1 0,-1 1 0,0 1 0,-1-1 0,3 16 0,17 39 0,-13-42 0,-1 1 0,-1 0 0,-2 0 0,-1 1 0,-1 0 0,-1 0 0,-1 1 0,-1 43 0,-2-51 0,1 1 0,2-1 0,6 28 0,0-8 0,20 107 0,-18-88 0,-5-24 0,-1 0 0,2 44 0,-8-68 0,1-1 0,-2 1 0,0 0 0,0-1 0,-1 1 0,-1-1 0,1 0 0,-2 0 0,-8 19 0,1-4 0,1 1 0,-9 36 0,-9 27 0,9-32 0,16-45 0,-1 0 0,0 0 0,0-1 0,-2 0 0,0 0 0,0 0 0,-14 19 0,-89 99 0,87-99 0,15-21 0,1-1 0,-1 0 0,-1 0 0,1-1 0,-10 8 0,-110 75 0,76-57 0,-77 68 0,124-99 0,-4 5 0,0-1 0,0 0 0,-18 11 0,24-17 0,1 0 0,-1 0 0,0-1 0,0 1 0,0 0 0,1-1 0,-1 1 0,0-1 0,0 0 0,0 0 0,0 0 0,-3 0 0,4 0 0,0 0 0,0-1 0,0 1 0,0-1 0,0 1 0,0-1 0,0 1 0,0-1 0,0 0 0,0 1 0,0-1 0,0 0 0,0 0 0,1 0 0,-1 0 0,0 1 0,1-1 0,-1 0 0,1 0 0,-1-1 0,1 1 0,-1-2 0,-3-10 0,1-1 0,1 0 0,0 0 0,1 0 0,1 0 0,0 0 0,4-23 0,-2-7 0,1-298 0,-3 227 0,0 103 0,0 1 0,1-1 0,1 0 0,0 0 0,5-14 0,-6 22 0,0 1 0,0-1 0,1 1 0,0-1 0,-1 1 0,1-1 0,1 1 0,-1 0 0,0 0 0,1 0 0,-1 0 0,1 1 0,0-1 0,0 1 0,0-1 0,0 1 0,1 0 0,-1 0 0,7-2 0,1 1 0,0 0 0,1 1 0,-1 1 0,1 0 0,-1 0 0,1 1 0,18 3 0,82 19 0,-67-12 0,-24-4 0,-1 0 0,32 15 0,7 3 0,-30-13 0,-1 2 0,-1 1 0,40 26 0,30 16 0,-47-37 0,-38-15 0,0 0 0,0 1 0,-1 0 0,13 8 0,36 25 0,60 44 0,-83-59 0,-28-19 0,0 2 0,-1-1 0,12 11 0,-18-15 0,0 1 0,0 1 0,0-1 0,0 0 0,-1 0 0,1 1 0,-1-1 0,0 0 0,1 1 0,-1 0 0,0-1 0,0 1 0,-1 0 0,1-1 0,-1 1 0,1 0 0,-1 3 0,0 0 0,0 0 0,0 0 0,-1 1 0,0-1 0,0 0 0,-1 0 0,1 0 0,-1 0 0,-1 0 0,1 0 0,-5 7 0,2-5 0,-1-1 0,0 0 0,0 0 0,-1 0 0,0-1 0,0 0 0,-8 6 0,-38 28 0,31-22 0,-1 0 0,-1-2 0,-1 0 0,-41 18 0,-36 12 0,-10 4 0,24-8 0,72-32 0,-1-2 0,1 0 0,-2 0 0,1-2 0,-1 0 0,-33 6 0,16-9 0,1 2 0,-1 2 0,-62 19 0,65-14 0,-37 7 0,67-18 0,-1-1 0,0 1 0,1-1 0,-1 0 0,0 1 0,1-1 0,-1 0 0,0-1 0,0 1 0,1 0 0,-1-1 0,1 0 0,-1 1 0,0-1 0,1 0 0,-1 0 0,1-1 0,0 1 0,-1 0 0,1-1 0,0 0 0,0 1 0,0-1 0,0 0 0,0 0 0,0 0 0,1 0 0,-1 0 0,-2-5 0,-1-5 0,0 1 0,0-1 0,1 0 0,1 0 0,-2-16 0,-2-2 0,0-11 0,1 0 0,2-1 0,2 1 0,5-59 0,-1 16 0,-2-249 0,1 313 0,1 1 0,1 0 0,1 0 0,11-31 0,-15 47 0,1 1 0,0-1 0,0 0 0,0 1 0,0-1 0,0 1 0,1-1 0,-1 1 0,1 0 0,0-1 0,-1 1 0,1 0 0,0 0 0,0 0 0,0 1 0,1-1 0,-1 0 0,0 1 0,1-1 0,-1 1 0,1 0 0,-1 0 0,1 0 0,0 0 0,-1 0 0,1 1 0,0-1 0,-1 1 0,1 0 0,0 0 0,0 0 0,0 0 0,5 1 0,-4 0 0,0 0 0,0 0 0,0 1 0,0-1 0,0 1 0,0 0 0,0 1 0,-1-1 0,1 0 0,-1 1 0,0 0 0,1 0 0,-1 0 0,0 0 0,-1 0 0,1 1 0,-1-1 0,1 1 0,-1 0 0,0 0 0,2 6 0,0 5 0,-1 0 0,0 1 0,-1-1 0,-1 1 0,0 29 0,-2-30 0,1 1 0,1-1 0,0 0 0,1 1 0,1-1 0,6 19 0,-7-29 0,0 0 0,1 0 0,0 0 0,0-1 0,1 1 0,-1-1 0,1 0 0,0 0 0,0 0 0,0-1 0,1 1 0,-1-1 0,1 0 0,10 4 0,-11-5 0,1 1 0,0-1 0,0-1 0,0 1 0,0-1 0,0 0 0,0 0 0,0 0 0,0-1 0,1 0 0,-1 0 0,0 0 0,0-1 0,1 1 0,7-3 0,-11 2 0,0 0 0,0 0 0,0 0 0,0 0 0,0 0 0,-1 0 0,1 0 0,-1 0 0,1-1 0,-1 1 0,1-1 0,-1 1 0,1-1 0,-1 0 0,0 1 0,0-1 0,0 0 0,0 0 0,0 0 0,-1 0 0,1 1 0,0-1 0,-1 0 0,0 0 0,1-3 0,-4 2 0,-1 9 0,-3 9 0,4-3 0,1 0 0,1 0 0,0 0 0,0 0 0,1 0 0,1 0 0,0-1 0,1 1 0,0 0 0,0 0 0,6 13 0,-6-18 0,0 0 0,1-1 0,0 0 0,0 1 0,0-1 0,1-1 0,0 1 0,0 0 0,1-1 0,-1 0 0,1 0 0,0 0 0,0 0 0,1-1 0,0 0 0,-1 0 0,1-1 0,1 0 0,-1 0 0,10 4 0,11-2 0,0-2 0,0 0 0,0-2 0,54-4 0,-36 1 0,-35 1 0,-1 1 0,0-1 0,0 0 0,0-1 0,0 0 0,0-1 0,-1 1 0,12-6 0,-16 5 0,1 0 0,-1 1 0,0-1 0,-1-1 0,1 1 0,0 0 0,-1-1 0,0 0 0,0 0 0,0 0 0,0 0 0,0 0 0,-1-1 0,0 1 0,0-1 0,2-8 0,0-4 0,0 0 0,-2-1 0,0 1 0,-1 0 0,0-1 0,-4-30 0,2 45 0,0-1 0,0 0 0,0 0 0,0 1 0,0-1 0,-1 0 0,0 1 0,1 0 0,-1-1 0,-1 1 0,1 0 0,0 0 0,-1 0 0,1 0 0,-1 1 0,-3-4 0,-5-2 0,-1 1 0,1 0 0,-16-7 0,2 1 0,11 5 0,-1 1 0,0 1 0,0 0 0,-1 1 0,1 1 0,-1 0 0,0 1 0,0 1 0,-1 0 0,1 2 0,-29 1 0,35 1 0,-1 1 0,1 0 0,0 0 0,1 1 0,-1 1 0,-14 8 0,-16 7 0,34-17 0,1 0 0,-1 0 0,1 1 0,-1-1 0,1 1 0,1 0 0,-1 1 0,0-1 0,1 1 0,0 0 0,0 0 0,1 0 0,-1 1 0,1-1 0,0 1 0,0 0 0,1 0 0,0 0 0,0 0 0,0 0 0,0 8 0,-2 14 0,1-1 0,2 0 0,3 48 0,0-32 0,-2-37 0,0 0 0,1-1 0,0 1 0,0 0 0,0 0 0,0-1 0,1 1 0,5 10 0,-5-13 0,0 1 0,0-1 0,1 0 0,0 1 0,-1-1 0,1-1 0,0 1 0,1 0 0,-1-1 0,0 0 0,1 1 0,-1-1 0,8 2 0,3 1 0,-1-1 0,1 0 0,0-2 0,0 1 0,0-2 0,0 0 0,1-1 0,23-2 0,-34 2 0,0-1 0,-1 1 0,1-1 0,-1 0 0,1-1 0,-1 1 0,1 0 0,-1-1 0,5-3 0,-7 5 0,-1-1 0,1 1 0,0-1 0,0 0 0,0 1 0,-1-1 0,1 0 0,0 0 0,-1 0 0,1 0 0,-1 1 0,1-1 0,-1 0 0,1 0 0,-1 0 0,0 0 0,1 0 0,-1 0 0,0 0 0,0 0 0,0 0 0,0 0 0,0 0 0,0 0 0,0 0 0,0 0 0,0 0 0,0 0 0,0 0 0,-1 0 0,1 0 0,-1 0 0,1 0 0,0 0 0,-1 0 0,0-1 0,-4-5 0,0 1 0,0 0 0,0 1 0,-1 0 0,0 0 0,0 0 0,0 0 0,-1 1 0,1 0 0,-1 0 0,0 1 0,0 0 0,0 0 0,-1 0 0,-10-1 0,9 2 0,0 0 0,-1 0 0,1 1 0,0 1 0,0 0 0,-1 0 0,1 0 0,0 1 0,0 1 0,0 0 0,0 0 0,-15 6 0,20-6 0,0 1 0,0 0 0,0 0 0,0 0 0,1 0 0,-1 1 0,1-1 0,0 1 0,0 0 0,0 0 0,0 0 0,1 1 0,0-1 0,-3 6 0,1 0 0,1 0 0,0-1 0,0 1 0,1 0 0,-2 18 0,4-27 0,0 0 0,0 0 0,0 0 0,0 0 0,0 0 0,0 0 0,0 1 0,0-1 0,0 0 0,1 0 0,-1 0 0,0 0 0,1 0 0,-1 0 0,0 0 0,1 0 0,0 0 0,-1 0 0,1 0 0,-1 0 0,1 0 0,1 1 0,0-2 0,-1 1 0,0-1 0,0 0 0,0 1 0,0-1 0,0 0 0,0 0 0,1 0 0,-1 0 0,0 0 0,0 0 0,0 0 0,0 0 0,1-1 0,-1 1 0,0 0 0,2-2 0,5-1 0,0-1 0,0 0 0,-1-1 0,11-8 0,45-41 0,100-111 0,-87 84 0,-67 73 0,-2 0 0,1-1 0,-1 0 0,0 0 0,-1-1 0,9-17 0,-14 25 0,0-1 0,0 0 0,0 0 0,-1-1 0,1 1 0,-1 0 0,1 0 0,-1 0 0,0 0 0,0 0 0,-1-1 0,1 1 0,-1 0 0,1 0 0,-1 0 0,0 0 0,0 0 0,0 0 0,-1 0 0,1 0 0,-1 1 0,1-1 0,-1 0 0,0 1 0,0-1 0,0 1 0,0 0 0,-5-4 0,-6-5 0,0 1 0,-1 0 0,0 0 0,-1 2 0,0-1 0,0 2 0,-1 0 0,0 1 0,0 1 0,0 0 0,-1 1 0,1 1 0,-1 0 0,0 2 0,-23-1 0,29 2 0,-1 0 0,1 1 0,-1 0 0,1 1 0,-17 4 0,22-4 0,1 1 0,0-1 0,0 1 0,0 0 0,0 0 0,0 0 0,1 1 0,-1-1 0,1 1 0,0 0 0,0 1 0,0-1 0,-3 7 0,-6 9 0,0 2 0,2 0 0,1 0 0,1 1 0,0 0 0,2 1 0,-6 31 0,12-50 0,0 0 0,1 0 0,-1 0 0,1 0 0,0 0 0,1 0 0,-1 0 0,1 0 0,0 0 0,0 0 0,0 0 0,1 0 0,0 0 0,0 0 0,3 4 0,-2-4 0,1 0 0,0-1 0,0 0 0,0 1 0,1-2 0,-1 1 0,1 0 0,0-1 0,0 0 0,0 0 0,0 0 0,12 3 0,-9-3 0,1 0 0,0 0 0,0-1 0,0 0 0,0 0 0,1-1 0,-1-1 0,0 0 0,14-1 0,-18 1 0,-1-1 0,1 0 0,0-1 0,-1 1 0,0-1 0,1 0 0,-1 0 0,0 0 0,0-1 0,0 1 0,0-1 0,0 0 0,-1 0 0,1-1 0,-1 1 0,0-1 0,0 1 0,0-1 0,0 0 0,2-6 0,-1 2 0,-1 0 0,1-1 0,-2 1 0,1-1 0,-1 0 0,-1 0 0,1 0 0,-1 0 0,-1 0 0,0 0 0,0 0 0,-1 0 0,0 0 0,-1 0 0,0 1 0,0-1 0,0 0 0,-1 1 0,-1-1 0,0 1 0,0 0 0,0 0 0,-1 1 0,0-1 0,-1 1 0,1 0 0,-1 0 0,-12-9 0,13 12 0,-1 1 0,0 0 0,0 0 0,0 0 0,0 1 0,0 0 0,0 0 0,0 1 0,-1-1 0,-10 0 0,0 1 0,0 1 0,-31 3 0,45-3 0,1 1 0,-1-1 0,0 1 0,0-1 0,1 1 0,-1 0 0,1 0 0,-1 0 0,0 0 0,1 0 0,0 1 0,-1-1 0,1 1 0,0 0 0,0-1 0,0 1 0,0 0 0,0 0 0,0 1 0,0-1 0,1 0 0,-1 0 0,1 1 0,0-1 0,0 1 0,0-1 0,0 1 0,0 0 0,0-1 0,0 5 0,1-3 0,-1 0 0,2 1 0,-1-1 0,0 1 0,1-1 0,0 0 0,0 0 0,0 1 0,0-1 0,1 0 0,-1 0 0,1 0 0,0 0 0,1-1 0,-1 1 0,1 0 0,-1-1 0,6 6 0,-2-4 0,-1-1 0,1 1 0,0-1 0,0 0 0,0-1 0,0 1 0,1-1 0,-1-1 0,1 1 0,0-1 0,0 0 0,0-1 0,0 1 0,0-1 0,0-1 0,0 1 0,0-1 0,8-1 0,-10 0 0,1 0 0,-1 0 0,0 0 0,0 0 0,0-1 0,0 0 0,-1 0 0,1 0 0,0-1 0,-1 1 0,1-1 0,-1 0 0,0-1 0,0 1 0,0-1 0,-1 0 0,1 1 0,-1-2 0,0 1 0,0 0 0,0-1 0,-1 1 0,1-1 0,-1 0 0,2-5 0,-2 2 0,1-1 0,-2 1 0,1 0 0,-1-1 0,0 1 0,-1-1 0,1 0 0,-2 1 0,1-1 0,-2 1 0,1-1 0,-1 1 0,0 0 0,0-1 0,-1 1 0,-1 0 0,1 1 0,-1-1 0,0 0 0,-1 1 0,0 0 0,0 0 0,0 1 0,-1-1 0,0 1 0,0 0 0,-1 1 0,-8-6 0,12 8 0,-1 1 0,1 0 0,0 0 0,-1 1 0,1-1 0,-1 1 0,1 0 0,-1 0 0,0 0 0,0 0 0,1 1 0,-1-1 0,0 1 0,0 0 0,0 0 0,0 0 0,1 1 0,-1 0 0,0-1 0,0 1 0,1 0 0,-1 1 0,1-1 0,-1 1 0,1-1 0,-1 1 0,-4 4 0,3-2 0,0 1 0,0-1 0,1 1 0,0 0 0,0 0 0,0 0 0,0 1 0,1-1 0,0 1 0,0 0 0,1 0 0,0 0 0,0 0 0,0 1 0,-1 10 0,2-7 0,0 0 0,1 0 0,0 0 0,0 1 0,1-1 0,1 0 0,0 0 0,0 0 0,6 16 0,-5-20 0,-1-1 0,1 1 0,0-1 0,0 1 0,1-1 0,-1 0 0,1 0 0,0 0 0,1-1 0,-1 1 0,1-1 0,0 0 0,0 0 0,0-1 0,1 0 0,9 5 0,-12-7 0,-1 0 0,0-1 0,1 1 0,-1-1 0,1 1 0,-1-1 0,0 0 0,1 0 0,-1 0 0,1 0 0,-1-1 0,1 1 0,-1-1 0,0 0 0,1 1 0,-1-1 0,0 0 0,0 0 0,0 0 0,0-1 0,1 1 0,-1 0 0,-1-1 0,1 1 0,0-1 0,0 0 0,-1 0 0,2-2 0,0 1 0,-1 0 0,0 0 0,0 0 0,0 0 0,0-1 0,0 1 0,-1-1 0,0 1 0,0-1 0,0 1 0,0-1 0,0 0 0,-1 0 0,1 0 0,-1 1 0,-1-8 0,1 11 0,0-1 0,0 1 0,0 0 0,0 0 0,1 0 0,-1-1 0,0 1 0,0 0 0,0 0 0,0-1 0,0 1 0,-1 0 0,1 0 0,0 0 0,0-1 0,0 1 0,0 0 0,0 0 0,0-1 0,0 1 0,0 0 0,0 0 0,0 0 0,-1 0 0,1-1 0,0 1 0,0 0 0,0 0 0,0 0 0,-1 0 0,1-1 0,0 1 0,0 0 0,0 0 0,-1 0 0,1 0 0,0 0 0,0 0 0,0 0 0,-1 0 0,1 0 0,0 0 0,0 0 0,-1 0 0,-6 10 0,-2 19 0,8-28 0,-7 27 0,1-6 0,0 1 0,2 0 0,-4 40 0,6-11 0,7 78 0,-3-126 0,0 1 0,0-1 0,0 1 0,1-1 0,0 0 0,0 1 0,0-1 0,0 0 0,1 0 0,-1 0 0,1-1 0,0 1 0,0-1 0,1 1 0,-1-1 0,1 0 0,-1-1 0,1 1 0,0 0 0,0-1 0,0 0 0,0 0 0,8 2 0,-8-2 0,1 0 0,0-1 0,-1 0 0,1 0 0,0 0 0,0-1 0,0 1 0,-1-1 0,1 0 0,0-1 0,0 1 0,0-1 0,0 0 0,-1 0 0,1-1 0,0 1 0,-1-1 0,1 0 0,-1 0 0,0 0 0,0-1 0,6-4 0,-8 5 0,0 0 0,0 1 0,0-1 0,0 0 0,0 0 0,-1 0 0,1 0 0,-1 0 0,1-1 0,-1 1 0,0 0 0,0-1 0,0 1 0,0-1 0,-1 1 0,1-1 0,-1 1 0,1-1 0,-1 1 0,0-1 0,0 0 0,0 1 0,0-1 0,-1 1 0,1-1 0,-1 0 0,1 1 0,-1-1 0,0 1 0,0 0 0,0-1 0,-2-3 0,0 2 0,0 0 0,0 0 0,-1 1 0,1-1 0,-1 1 0,0-1 0,0 1 0,0 1 0,0-1 0,0 0 0,-1 1 0,1 0 0,-1 0 0,0 0 0,1 1 0,-7-2 0,3 2 0,-1 0 0,1 0 0,0 0 0,0 1 0,0 1 0,-1-1 0,1 1 0,0 1 0,0-1 0,-12 5 0,5 1 0,0-1 0,1 2 0,0 0 0,-18 14 0,6-6 0,20-12 0,-1 1 0,1-1 0,-1 1 0,-6 7 0,10-9 0,1 0 0,0 0 0,0 0 0,0 1 0,0-1 0,0 1 0,0-1 0,1 1 0,0 0 0,0 0 0,-1 7 0,0 0 0,0 0 0,1 0 0,1 0 0,0 1 0,1-1 0,0 0 0,0 0 0,5 17 0,-5-25 0,0 1 0,1-1 0,-1 1 0,1-1 0,-1 1 0,1-1 0,0 0 0,1 0 0,-1 0 0,0 0 0,1-1 0,0 1 0,-1 0 0,1-1 0,0 0 0,0 0 0,0 0 0,1 0 0,-1 0 0,0-1 0,1 1 0,-1-1 0,1 0 0,0 0 0,-1 0 0,1-1 0,0 1 0,7-1 0,0 0 0,0-1 0,0-1 0,0 1 0,0-2 0,0 0 0,16-6 0,64-33 0,-57 24 0,-16 8 0,-1-1 0,0 0 0,-1-2 0,0 0 0,-1 0 0,19-23 0,-2 3 0,-24 24 0,0 0 0,-1 0 0,0 0 0,-1-1 0,0 0 0,-1 0 0,0-1 0,0 1 0,-1-1 0,-1 0 0,0 0 0,3-17 0,4-20 0,-5 26 0,0 0 0,-2 0 0,1-43 0,-4 61 0,-1 0 0,1 0 0,-1 0 0,0 0 0,0 1 0,0-1 0,-1 0 0,1 1 0,-1-1 0,0 1 0,0 0 0,0-1 0,-1 1 0,1 0 0,-1 0 0,0 0 0,0 1 0,0-1 0,0 1 0,0 0 0,0-1 0,0 1 0,-1 1 0,-5-3 0,-2-1 0,1 2 0,-1-1 0,-1 2 0,1-1 0,0 1 0,-1 1 0,-13 0 0,22 1 0,0 0 0,-1 0 0,1 0 0,-1 0 0,1 1 0,0 0 0,-1-1 0,1 1 0,0 1 0,0-1 0,0 0 0,0 1 0,0-1 0,0 1 0,0 0 0,0 0 0,1 0 0,-4 3 0,2 1 0,-1 0 0,1 0 0,0 1 0,1-1 0,-1 1 0,1 0 0,-2 9 0,2-8 0,1-1 0,0 0 0,0 1 0,1 0 0,-1-1 0,2 1 0,-1 0 0,1 0 0,2 13 0,-2-18 0,1 1 0,0 0 0,1-1 0,-1 1 0,0-1 0,1 1 0,0-1 0,0 0 0,0 0 0,0 0 0,0 0 0,1 0 0,-1 0 0,1 0 0,0-1 0,0 1 0,0-1 0,0 0 0,0 0 0,0 0 0,7 2 0,0 0 0,0-1 0,0 0 0,0-1 0,0 0 0,0 0 0,1-1 0,-1-1 0,1 0 0,12-1 0,12-4 0,48-12 0,-38 7 0,-37 8 0,-1-1 0,1 1 0,-1-1 0,0 0 0,1-1 0,-2 0 0,1 0 0,0 0 0,-1-1 0,6-5 0,6-7 0,28-37 0,-30 34 0,29-28 0,-42 45 0,3-1 0,-1-1 0,0 0 0,7-10 0,-11 14 0,-1 1 0,1-1 0,-1 1 0,1-1 0,-1 1 0,0-1 0,1 0 0,-1 1 0,0-1 0,1 0 0,-1 1 0,0-1 0,0 0 0,0 1 0,1-1 0,-1 0 0,0 1 0,0-1 0,0 0 0,0 1 0,0-1 0,-1 0 0,1 0 0,0 1 0,0-1 0,0 0 0,0 1 0,-1-1 0,1 0 0,0 1 0,-1-1 0,1 1 0,0-1 0,-1 1 0,1-1 0,-1 0 0,1 1 0,-1 0 0,1-1 0,-1 1 0,0-1 0,1 1 0,-1 0 0,1-1 0,-1 1 0,0 0 0,1-1 0,-2 1 0,-10-3 0,0 1 0,0 0 0,0 1 0,0 0 0,-1 1 0,-23 3 0,5-2 0,17 0 0,1 1 0,0 0 0,0 0 0,0 2 0,0-1 0,-17 9 0,-69 39 0,57-28 0,28-15 0,0 0 0,0 2 0,1-1 0,0 2 0,1 0 0,0 0 0,1 1 0,-13 17 0,18-20 0,0 0 0,0 1 0,1 0 0,0 0 0,0 1 0,1-1 0,1 1 0,0 0 0,0 0 0,1 0 0,0 1 0,1 19 0,1-28 0,0 0 0,0-1 0,1 1 0,-1 0 0,1-1 0,0 1 0,0-1 0,0 1 0,0-1 0,0 1 0,0-1 0,1 1 0,-1-1 0,1 0 0,0 0 0,0 0 0,0 0 0,0 0 0,0 0 0,0-1 0,3 3 0,-3-3 0,-1-1 0,0 1 0,1-1 0,-1 1 0,1-1 0,-1 1 0,1-1 0,-1 0 0,1 0 0,-1 0 0,1 0 0,-1 0 0,1 0 0,-1 0 0,1-1 0,-1 1 0,0 0 0,1-1 0,-1 1 0,1-1 0,-1 0 0,0 1 0,1-1 0,-1 0 0,0 0 0,0 0 0,0 0 0,0 0 0,0 0 0,0 0 0,0 0 0,0 0 0,0-1 0,0 1 0,0 0 0,-1 0 0,1-1 0,-1 1 0,2-3 0,0-2 0,1 0 0,-1-1 0,0 1 0,0 0 0,-1-1 0,0 1 0,0-1 0,-1 0 0,1 1 0,-1-1 0,-1 0 0,0 1 0,1-1 0,-2 1 0,1-1 0,-1 1 0,0-1 0,-3-6 0,-2 1 0,1 0 0,-2 1 0,1-1 0,-1 2 0,-1-1 0,0 1 0,-20-17 0,18 17 0,0 1 0,0 0 0,-1 1 0,0 0 0,-26-11 0,20 11 0,12 5 0,0 0 0,-1 1 0,1-1 0,-1 1 0,-10-1 0,14 3 0,0 0 0,0 0 0,1 0 0,-1 0 0,0 1 0,0 0 0,1-1 0,-1 1 0,0 0 0,1 0 0,-1 1 0,1-1 0,-1 0 0,1 1 0,0-1 0,-1 1 0,-2 3 0,0 0 0,-1 1 0,1-1 0,0 1 0,0 0 0,1 1 0,0-1 0,0 1 0,1 0 0,0 0 0,-3 8 0,4-10 0,1 1 0,-1 0 0,1-1 0,0 1 0,1 0 0,0 0 0,-1-1 0,2 1 0,-1 0 0,1 0 0,0-1 0,0 1 0,0 0 0,3 5 0,-3-9 0,-1-1 0,1 1 0,-1-1 0,1 0 0,0 1 0,-1-1 0,1 0 0,0 1 0,0-1 0,0 0 0,0 0 0,0 0 0,0 0 0,0 0 0,1 0 0,-1 0 0,0 0 0,0 0 0,1-1 0,-1 1 0,1 0 0,-1-1 0,0 1 0,1-1 0,-1 0 0,1 1 0,-1-1 0,1 0 0,-1 0 0,1 0 0,0 0 0,-1 0 0,1 0 0,-1-1 0,1 1 0,-1 0 0,1-1 0,-1 1 0,0-1 0,2 0 0,1-1 0,0 0 0,-1 0 0,0-1 0,0 1 0,1-1 0,-1 0 0,-1 1 0,1-1 0,0 0 0,-1-1 0,1 1 0,-1 0 0,0-1 0,2-5 0,1-7 0,0 0 0,-2 0 0,0 0 0,-1-1 0,1-18 0,-3 1 0,-5-50 0,0 58 0,-9-33 0,4 20 0,8 33 0,0 0 0,0 0 0,0 0 0,-1 0 0,0 0 0,0 1 0,-1 0 0,0 0 0,0 0 0,0 0 0,0 0 0,-1 1 0,0 0 0,1 0 0,-2 0 0,1 0 0,0 1 0,-1 0 0,-5-3 0,7 5 0,1 0 0,-1-1 0,1 1 0,-1 0 0,1 1 0,-1-1 0,1 1 0,-1-1 0,0 1 0,1 0 0,-1 0 0,0 1 0,1-1 0,-1 1 0,1 0 0,-1 0 0,1 0 0,-1 0 0,1 1 0,-1-1 0,1 1 0,0 0 0,0 0 0,0 0 0,0 0 0,0 0 0,1 1 0,-1 0 0,1-1 0,-1 1 0,1 0 0,0 0 0,-2 5 0,0-1 0,0 1 0,1 1 0,0-1 0,0 0 0,1 1 0,0-1 0,0 1 0,0 13 0,1 9 0,3 33 0,0-31 0,-1-17 0,1 0 0,1 0 0,0-1 0,10 30 0,31 57 0,-29-68 0,-12-28 0,0 0 0,1-1 0,0 1 0,0-1 0,0 1 0,0-1 0,1-1 0,0 1 0,0-1 0,0 1 0,0-1 0,1-1 0,0 1 0,0-1 0,0 0 0,0 0 0,0-1 0,0 0 0,11 3 0,0-2 0,1-1 0,0 0 0,0-1 0,0-1 0,0 0 0,19-4 0,-31 3 0,-1 1 0,1-1 0,-1 0 0,1-1 0,-1 1 0,1-1 0,-1 0 0,0 0 0,8-6 0,-13 8 0,1 0 0,-1 0 0,0 0 0,0 0 0,0 0 0,0 0 0,0 0 0,0 0 0,0 0 0,1-1 0,-1 1 0,0 0 0,0 0 0,0 0 0,0 0 0,0 0 0,0 0 0,0-1 0,0 1 0,0 0 0,0 0 0,0 0 0,0 0 0,0 0 0,0 0 0,0-1 0,0 1 0,0 0 0,0 0 0,0 0 0,0 0 0,0 0 0,0-1 0,0 1 0,0 0 0,0 0 0,0 0 0,0 0 0,0 0 0,0 0 0,0 0 0,-1-1 0,1 1 0,0 0 0,0 0 0,0 0 0,-9-4 0,-10 1 0,9 3 0,0 0 0,1 0 0,-1 1 0,0 0 0,1 0 0,-18 6 0,23-6 0,1 0 0,-1 1 0,0-1 0,0 1 0,1 0 0,-1 0 0,1 0 0,-1 1 0,1-1 0,0 1 0,0 0 0,0 0 0,0 0 0,1 0 0,-1 0 0,1 1 0,0-1 0,-3 6 0,4-8 0,1 1 0,-1-1 0,1 0 0,0 1 0,-1-1 0,1 1 0,0-1 0,0 0 0,0 1 0,0-1 0,0 1 0,0-1 0,0 1 0,0-1 0,0 1 0,1-1 0,-1 0 0,1 1 0,-1-1 0,1 0 0,0 1 0,-1-1 0,1 0 0,1 2 0,1-1 0,-1 0 0,0 0 0,1 0 0,-1 0 0,1-1 0,0 1 0,0-1 0,-1 0 0,1 0 0,0 0 0,4 1 0,6 0 0,1 0 0,-1 0 0,1-2 0,16 0 0,-17-1 0,0 0 0,0-1 0,0-1 0,22-6 0,-32 7 0,1 1 0,-1-1 0,1 0 0,-1 0 0,0 0 0,0 0 0,0 0 0,0-1 0,4-3 0,-6 5 0,0-1 0,0 1 0,0-1 0,0 0 0,0 1 0,0-1 0,-1 0 0,1 1 0,-1-1 0,1 0 0,-1 0 0,1 0 0,-1 1 0,0-1 0,0 0 0,0 0 0,0 0 0,0 0 0,-1 1 0,0-4 0,0 3 0,0-1 0,0 1 0,0-1 0,-1 1 0,1 0 0,-1-1 0,0 1 0,1 0 0,-1 0 0,0 0 0,0 0 0,0 1 0,-1-1 0,1 0 0,0 1 0,-1-1 0,1 1 0,-1 0 0,1 0 0,-1 0 0,0 0 0,1 1 0,-1-1 0,-3 0 0,-9-1 0,0 0 0,-32 0 0,40 2 0,-1 0 0,-1 1 0,0 0 0,0 0 0,1 1 0,-1 0 0,1 0 0,-1 1 0,-15 8 0,2 1 0,-36 27 0,2-1 0,51-34 0,0 0 0,0 0 0,0 0 0,1 0 0,0 0 0,-1 1 0,2 0 0,-1 0 0,1 0 0,-1 0 0,-2 9 0,-3 6 0,-10 41 0,8-24 0,9-31 0,0 0 0,0 0 0,1 0 0,0 1 0,0-1 0,1 0 0,-1 10 0,2-14 0,-1-1 0,0 1 0,1 0 0,-1-1 0,1 1 0,0-1 0,-1 1 0,1-1 0,0 1 0,0-1 0,0 1 0,0-1 0,0 0 0,0 0 0,0 1 0,0-1 0,1 0 0,-1 0 0,0 0 0,1 0 0,-1-1 0,1 1 0,-1 0 0,1 0 0,-1-1 0,1 1 0,0-1 0,-1 0 0,1 1 0,0-1 0,-1 0 0,4 0 0,6 0 0,-1 0 0,1-1 0,0 0 0,-1-1 0,1 0 0,-1 0 0,0-1 0,12-6 0,-5 3 0,-1-2 0,0 0 0,0-1 0,16-13 0,-8 2 0,-1-1 0,23-28 0,-2 3 0,159-159 0,-160 162 0,81-61 0,-96 85 0,30-15 0,-39 24 0,0-1 0,0-1 0,-1-1 0,27-24 0,-24 7 0,-21 30 0,0-1 0,0 1 0,1-1 0,-1 1 0,0-1 0,0 1 0,0-1 0,0 1 0,1-1 0,-1 1 0,0-1 0,0 1 0,0-1 0,0 1 0,0-1 0,0 1 0,0-1 0,-1 1 0,1-1 0,0 1 0,0-1 0,-1 0 0,1 1 0,-1-1 0,0 1 0,1 0 0,-1 0 0,0 0 0,1 0 0,-1 0 0,0-1 0,0 1 0,1 0 0,-1 1 0,0-1 0,0 0 0,1 0 0,-1 0 0,0 0 0,1 0 0,-1 1 0,0-1 0,1 0 0,-2 1 0,-8 4 0,1 0 0,-1 1 0,1 0 0,-11 10 0,-12 7 0,21-15 0,1-2 0,-1 1 0,0-2 0,0 1 0,-1-2 0,0 1 0,1-2 0,-1 1 0,-1-2 0,1 1 0,-16 0 0,-37-1 0,-80-8 0,131 4 0,0-2 0,0 1 0,1-2 0,0 0 0,-23-12 0,15 8 0,17 6 0,0 1 0,0-1 0,0 0 0,0 0 0,0 0 0,0-1 0,1 1 0,-4-6 0,6 9 0,0-1 0,1 1 0,-1-1 0,1 0 0,-1 0 0,1 1 0,-1-1 0,1 0 0,0 0 0,-1 1 0,1-1 0,0 0 0,-1 0 0,1 0 0,0 0 0,0 0 0,0 1 0,0-1 0,0 0 0,0 0 0,0 0 0,0 0 0,0 0 0,1 1 0,-1-1 0,0 0 0,1 0 0,-1 0 0,0 1 0,1-1 0,-1 0 0,1 0 0,-1 1 0,1-1 0,-1 0 0,1 1 0,-1-1 0,1 0 0,0 1 0,0-1 0,-1 1 0,1-1 0,0 1 0,0 0 0,-1-1 0,1 1 0,0 0 0,0-1 0,0 1 0,-1 0 0,1 0 0,0 0 0,0 0 0,1 0 0,5-1 0,1 0 0,-1 0 0,0 1 0,0 0 0,1 1 0,-1 0 0,0 0 0,11 3 0,57 20 0,-69-23 0,19 8 0,-1 1 0,2-1 0,-1-1 0,1-2 0,53 7 0,-56-12 0,0 1 0,-1 1 0,30 7 0,-44-7 0,1 0 0,-1 0 0,0 1 0,0 0 0,0 0 0,-1 1 0,0 0 0,0 0 0,0 1 0,0-1 0,10 13 0,-12-11 0,0-1 0,0 1 0,-1-1 0,0 1 0,0 1 0,-1-1 0,0 0 0,0 1 0,0 0 0,-1 0 0,0 0 0,-1 0 0,0 0 0,0 11 0,-1-10 0,-1 1 0,0 0 0,-1-1 0,0 1 0,-1-1 0,0 0 0,0 0 0,-1 0 0,0 0 0,0 0 0,-10 13 0,-1 1 0,11-15 0,-1 0 0,0-1 0,0 1 0,-1-1 0,0 0 0,0-1 0,0 0 0,-1 1 0,0-2 0,0 1 0,-1-1 0,-14 8 0,-40 14 0,28-11 0,-1-1 0,0-1 0,-71 15 0,-89-2 0,149-23 0,1-2 0,-62-7 0,105 5 0,0 0 0,0 0 0,0-1 0,-1 1 0,1-1 0,0 0 0,0 1 0,0-1 0,0 0 0,1 0 0,-1 0 0,0-1 0,0 1 0,1 0 0,-1-1 0,0 1 0,1-1 0,0 1 0,-1-1 0,1 0 0,0 0 0,0 1 0,0-1 0,0 0 0,0 0 0,0 0 0,0 0 0,1 0 0,-1 0 0,1 0 0,-1-1 0,1 1 0,0 0 0,0 0 0,0-3 0,1-6 0,0 0 0,0 0 0,1 1 0,1-1 0,6-18 0,15-29 0,2 2 0,48-75 0,-65 115 0,17-30 0,3 2 0,2 0 0,1 3 0,2 0 0,43-38 0,-73 75 0,1 0 0,0 0 0,0 1 0,1 0 0,-1-1 0,1 2 0,-1-1 0,1 1 0,8-2 0,0 1 0,0 1 0,25-1 0,1-2 0,-33 3 0,1 1 0,-1 0 0,1 1 0,0 0 0,-1 0 0,1 0 0,8 2 0,-11-1 0,0 0 0,0 1 0,0-1 0,0 1 0,0 0 0,-1 0 0,1 1 0,-1-1 0,0 1 0,1 0 0,-1 0 0,0 1 0,-1-1 0,1 1 0,5 7 0,-5-5 0,-1 0 0,0 1 0,0 0 0,0 0 0,-1 0 0,0 0 0,0 0 0,0 0 0,-1 0 0,0 12 0,0-9 0,-1 1 0,0-1 0,0 0 0,-1 1 0,-1-1 0,0 0 0,0 0 0,-1 0 0,0 0 0,-1-1 0,0 1 0,-8 13 0,6-13 0,0-1 0,-1 1 0,0-1 0,0-1 0,-1 1 0,0-1 0,-1 0 0,0-1 0,0 0 0,0-1 0,-1 1 0,-16 6 0,-34 25 0,46-28 0,-2 0 0,1 0 0,-23 8 0,-173 50 0,151-50 0,49-15 0,-3 2 0,-1-1 0,0-1 0,0 0 0,-25 1 0,36-3 0,1-1 0,0-1 0,-1 1 0,1 0 0,0-1 0,0 0 0,-1 1 0,1-1 0,0 0 0,0-1 0,0 1 0,0-1 0,0 1 0,0-1 0,1 0 0,-1 0 0,0 0 0,1 0 0,0-1 0,-1 1 0,1-1 0,0 1 0,0-1 0,1 0 0,-1 0 0,0 0 0,-1-4 0,-1-8 0,0 0 0,1 0 0,1 0 0,0-1 0,1 1 0,1-1 0,0 1 0,4-22 0,-2 19 0,-1-1 0,-1 1 0,0-1 0,-1 1 0,-6-28 0,5 38 0,-7-30 0,9 36 0,-1 1 0,1-1 0,0 0 0,0 1 0,0-1 0,0 0 0,0 1 0,0-1 0,0 0 0,1 1 0,-1-1 0,1 1 0,-1-1 0,1 0 0,-1 1 0,1-1 0,2-2 0,-3 4 0,1 0 0,-1 0 0,1 0 0,-1 0 0,1 0 0,-1 0 0,1 0 0,-1 0 0,1 0 0,-1 0 0,1 0 0,-1 1 0,1-1 0,-1 0 0,1 0 0,-1 0 0,0 1 0,1-1 0,-1 0 0,1 1 0,-1-1 0,0 0 0,1 1 0,-1-1 0,0 0 0,1 1 0,-1-1 0,0 1 0,1 0 0,11 14 0,-11-15 0,26 44-1365,-16-20-5461</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4-01T07:08:17.092"/>
    </inkml:context>
    <inkml:brush xml:id="br0">
      <inkml:brushProperty name="width" value="0.05" units="cm"/>
      <inkml:brushProperty name="height" value="0.05" units="cm"/>
    </inkml:brush>
  </inkml:definitions>
  <inkml:trace contextRef="#ctx0" brushRef="#br0">1 420 24575,'41'-1'0,"0"-2"0,-1-2 0,70-17 0,113-51 0,-175 57 0,60-11 0,-60 16 0,59-20 0,51-32 0,-151 60-57,-1 0 0,1-1 1,-1 0-1,0 0 0,1 0 0,-2-1 0,1 1 0,-1-2 0,1 1 0,-1-1 0,-1 1 1,1-1-1,-1 0 0,0-1 0,-1 1 0,1-1 0,-1 0 0,0 0 0,-1 0 1,0 0-1,0 0 0,-1 0 0,2-9 0,-1-8-6769</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4-01T07:08:21.138"/>
    </inkml:context>
    <inkml:brush xml:id="br0">
      <inkml:brushProperty name="width" value="0.05" units="cm"/>
      <inkml:brushProperty name="height" value="0.05" units="cm"/>
    </inkml:brush>
  </inkml:definitions>
  <inkml:trace contextRef="#ctx0" brushRef="#br0">218 0 24575,'1'18'0,"1"-1"0,0 1 0,1-1 0,1 0 0,1 0 0,12 31 0,-12-40 0,-1 0 0,1-1 0,1 0 0,-1 0 0,1 0 0,9 7 0,-7-6 0,0 1 0,14 18 0,-12-9 0,0 1 0,9 27 0,-10-23 0,16 29 0,70 120 0,-80-143 0,-1 1 0,-1 0 0,12 46 0,-2-8 0,-23-67 0,8 27 0,-8-27 0,0-1 0,0 0 0,0 1 0,0-1 0,-1 0 0,1 1 0,0-1 0,0 0 0,0 1 0,0-1 0,0 0 0,0 1 0,0-1 0,-1 0 0,1 1 0,0-1 0,0 0 0,0 0 0,-1 1 0,1-1 0,0 0 0,0 0 0,-1 1 0,1-1 0,-1 0 0,0 0 0,0 1 0,1-1 0,-1 0 0,0 0 0,0 0 0,0 0 0,0 0 0,0-1 0,0 1 0,0 0 0,0 0 0,1 0 0,-1-1 0,0 1 0,-1-1 0,-36-17 0,24 10 0,-1 2 0,1 0 0,-24-7 0,3 7 0,-1 0 0,0 3 0,1 1 0,-68 4 0,96-1 0,0 0 0,0 0 0,1 1 0,-1 0 0,0 1 0,1-1 0,0 1 0,-1 0 0,1 1 0,1-1 0,-8 6 0,-2 4 0,1 1 0,-20 23 0,9-9 0,20-21 0,0-1 0,0 1 0,1 0 0,0 1 0,0-1 0,1 1 0,0-1 0,1 1 0,-1 0 0,1 0 0,1 0 0,-2 17 0,2-6 0,1-1 0,1 1 0,0 0 0,7 30 0,-7-41 0,1 0 0,0 0 0,1 0 0,0 0 0,0-1 0,1 0 0,0 0 0,0 0 0,7 9 0,-8-12 0,1-1 0,0 1 0,-1-1 0,1 0 0,0 0 0,1 0 0,-1-1 0,1 1 0,-1-1 0,1 0 0,-1 0 0,1-1 0,0 0 0,0 1 0,0-1 0,7 0 0,206-1 0,-100-3 0,-113 3 0,0 0 0,0 0 0,0-1 0,0 1 0,0-1 0,0 0 0,0-1 0,0 1 0,0-1 0,-1 0 0,1 0 0,0 0 0,-1-1 0,0 1 0,0-1 0,1 0 0,-2-1 0,1 1 0,0-1 0,6-7 0,-9 9-105,1 0 0,0-1 0,0 2 0,0-1 0,0 0 0,0 0 0,0 1 0,1-1 0,-1 1 0,1 0 0,-1-1 0,4 0 0,10-1-6721</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4-01T07:08:25.526"/>
    </inkml:context>
    <inkml:brush xml:id="br0">
      <inkml:brushProperty name="width" value="0.05" units="cm"/>
      <inkml:brushProperty name="height" value="0.05" units="cm"/>
    </inkml:brush>
  </inkml:definitions>
  <inkml:trace contextRef="#ctx0" brushRef="#br0">304 1 24575,'0'9'0,"-2"0"0,0 1 0,0-1 0,0 0 0,-1 0 0,-1 0 0,1-1 0,-7 12 0,3-8 0,2 0 0,0 1 0,-4 13 0,0 36 0,8-48 0,-1 0 0,-1 1 0,0-1 0,-1 0 0,-7 18 0,-11 15 0,-41 101 0,42-96 0,-34 62 0,2-5 0,51-101 0,5-7 0,15-15 0,21-29 0,-21 18 0,1 0 0,2 2 0,0 1 0,1 0 0,47-34 0,-66 54 0,1 0 0,-1 0 0,1 0 0,-1 0 0,1 1 0,0-1 0,0 1 0,0 0 0,0 0 0,0 0 0,0 0 0,0 1 0,0 0 0,0 0 0,0 0 0,0 0 0,7 2 0,-4 0 0,0 1 0,-1 0 0,1 0 0,-1 0 0,0 1 0,0 0 0,0 0 0,-1 1 0,7 6 0,1-1 0,-1 1 0,-1 1 0,0 0 0,0 0 0,-1 1 0,-1 0 0,0 0 0,12 28 0,-19-35 0,1 1 0,0-1 0,-1 0 0,2 0 0,-1 0 0,1-1 0,0 1 0,5 4 0,-6-7 0,0 0 0,1 0 0,-1-1 0,1 0 0,0 1 0,0-1 0,-1-1 0,1 1 0,1-1 0,-1 1 0,0-1 0,0 0 0,7 0 0,9 1 0,-1 0 0,0-2 0,1 0 0,29-5 0,-40 4 0,0-1 0,0-1 0,0 1 0,0-1 0,0-1 0,0 0 0,-1 0 0,0 0 0,0-1 0,0 0 0,10-10 0,-12 9 0,0-1 0,-1 0 0,0 0 0,0 0 0,-1-1 0,0 1 0,4-12 0,19-61 0,-22 66 0,25-94 0,-24 86 0,-1-1 0,-1 0 0,-1-1 0,-1 1 0,-2 0 0,-1-30 0,-1 45 16,0 0 0,0 0 0,0 1 0,-1-1-1,0 1 1,-1-1 0,-6-10 0,-4-10-1508,4 6-5334</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9B1CE30-4CB4-53D5-1491-53D39D416D02}"/>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520D8381-C220-7C20-D890-51C4CBEED58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8F1ADFE2-B9D0-161D-D948-F7EC100B72B4}"/>
              </a:ext>
            </a:extLst>
          </p:cNvPr>
          <p:cNvSpPr>
            <a:spLocks noGrp="1"/>
          </p:cNvSpPr>
          <p:nvPr>
            <p:ph type="dt" sz="half" idx="10"/>
          </p:nvPr>
        </p:nvSpPr>
        <p:spPr/>
        <p:txBody>
          <a:bodyPr/>
          <a:lstStyle/>
          <a:p>
            <a:fld id="{D2695FB4-ECF2-4F3E-BAFA-A93893F6B6C9}" type="datetimeFigureOut">
              <a:rPr kumimoji="1" lang="ja-JP" altLang="en-US" smtClean="0"/>
              <a:t>2026/4/2</a:t>
            </a:fld>
            <a:endParaRPr kumimoji="1" lang="ja-JP" altLang="en-US"/>
          </a:p>
        </p:txBody>
      </p:sp>
      <p:sp>
        <p:nvSpPr>
          <p:cNvPr id="5" name="フッター プレースホルダー 4">
            <a:extLst>
              <a:ext uri="{FF2B5EF4-FFF2-40B4-BE49-F238E27FC236}">
                <a16:creationId xmlns:a16="http://schemas.microsoft.com/office/drawing/2014/main" id="{CAE2EB2C-D9C9-CBEA-F69D-0907F725FAF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E09C7DC-6CB8-0297-D289-2BC675B8F14B}"/>
              </a:ext>
            </a:extLst>
          </p:cNvPr>
          <p:cNvSpPr>
            <a:spLocks noGrp="1"/>
          </p:cNvSpPr>
          <p:nvPr>
            <p:ph type="sldNum" sz="quarter" idx="12"/>
          </p:nvPr>
        </p:nvSpPr>
        <p:spPr/>
        <p:txBody>
          <a:bodyPr/>
          <a:lstStyle/>
          <a:p>
            <a:fld id="{BF47E83E-28DD-4374-B4D2-198A9B66F1F9}" type="slidenum">
              <a:rPr kumimoji="1" lang="ja-JP" altLang="en-US" smtClean="0"/>
              <a:t>‹#›</a:t>
            </a:fld>
            <a:endParaRPr kumimoji="1" lang="ja-JP" altLang="en-US"/>
          </a:p>
        </p:txBody>
      </p:sp>
    </p:spTree>
    <p:extLst>
      <p:ext uri="{BB962C8B-B14F-4D97-AF65-F5344CB8AC3E}">
        <p14:creationId xmlns:p14="http://schemas.microsoft.com/office/powerpoint/2010/main" val="13189033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76C9526-1228-11B9-A8AC-44CE591CBE46}"/>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B1D1F433-059B-C2D0-C078-59DE4735A8E6}"/>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5AF1347-B5E0-F59D-DE19-8E682DC0ADB2}"/>
              </a:ext>
            </a:extLst>
          </p:cNvPr>
          <p:cNvSpPr>
            <a:spLocks noGrp="1"/>
          </p:cNvSpPr>
          <p:nvPr>
            <p:ph type="dt" sz="half" idx="10"/>
          </p:nvPr>
        </p:nvSpPr>
        <p:spPr/>
        <p:txBody>
          <a:bodyPr/>
          <a:lstStyle/>
          <a:p>
            <a:fld id="{D2695FB4-ECF2-4F3E-BAFA-A93893F6B6C9}" type="datetimeFigureOut">
              <a:rPr kumimoji="1" lang="ja-JP" altLang="en-US" smtClean="0"/>
              <a:t>2026/4/2</a:t>
            </a:fld>
            <a:endParaRPr kumimoji="1" lang="ja-JP" altLang="en-US"/>
          </a:p>
        </p:txBody>
      </p:sp>
      <p:sp>
        <p:nvSpPr>
          <p:cNvPr id="5" name="フッター プレースホルダー 4">
            <a:extLst>
              <a:ext uri="{FF2B5EF4-FFF2-40B4-BE49-F238E27FC236}">
                <a16:creationId xmlns:a16="http://schemas.microsoft.com/office/drawing/2014/main" id="{D102EE54-CA35-2F92-1729-7F4DA67B672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1C212D8-89BE-F314-C087-16488D7FDD44}"/>
              </a:ext>
            </a:extLst>
          </p:cNvPr>
          <p:cNvSpPr>
            <a:spLocks noGrp="1"/>
          </p:cNvSpPr>
          <p:nvPr>
            <p:ph type="sldNum" sz="quarter" idx="12"/>
          </p:nvPr>
        </p:nvSpPr>
        <p:spPr/>
        <p:txBody>
          <a:bodyPr/>
          <a:lstStyle/>
          <a:p>
            <a:fld id="{BF47E83E-28DD-4374-B4D2-198A9B66F1F9}" type="slidenum">
              <a:rPr kumimoji="1" lang="ja-JP" altLang="en-US" smtClean="0"/>
              <a:t>‹#›</a:t>
            </a:fld>
            <a:endParaRPr kumimoji="1" lang="ja-JP" altLang="en-US"/>
          </a:p>
        </p:txBody>
      </p:sp>
    </p:spTree>
    <p:extLst>
      <p:ext uri="{BB962C8B-B14F-4D97-AF65-F5344CB8AC3E}">
        <p14:creationId xmlns:p14="http://schemas.microsoft.com/office/powerpoint/2010/main" val="47611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E230AC02-FD81-893A-DA46-CAF3621DF3E0}"/>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81636C53-22DF-1971-EA7B-66DC0B9EADFA}"/>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937AB0AE-FB75-C001-1CF8-FA0745D693B1}"/>
              </a:ext>
            </a:extLst>
          </p:cNvPr>
          <p:cNvSpPr>
            <a:spLocks noGrp="1"/>
          </p:cNvSpPr>
          <p:nvPr>
            <p:ph type="dt" sz="half" idx="10"/>
          </p:nvPr>
        </p:nvSpPr>
        <p:spPr/>
        <p:txBody>
          <a:bodyPr/>
          <a:lstStyle/>
          <a:p>
            <a:fld id="{D2695FB4-ECF2-4F3E-BAFA-A93893F6B6C9}" type="datetimeFigureOut">
              <a:rPr kumimoji="1" lang="ja-JP" altLang="en-US" smtClean="0"/>
              <a:t>2026/4/2</a:t>
            </a:fld>
            <a:endParaRPr kumimoji="1" lang="ja-JP" altLang="en-US"/>
          </a:p>
        </p:txBody>
      </p:sp>
      <p:sp>
        <p:nvSpPr>
          <p:cNvPr id="5" name="フッター プレースホルダー 4">
            <a:extLst>
              <a:ext uri="{FF2B5EF4-FFF2-40B4-BE49-F238E27FC236}">
                <a16:creationId xmlns:a16="http://schemas.microsoft.com/office/drawing/2014/main" id="{C05703EB-15BA-F416-8AB8-B3F74D7A6AC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2E465D2-387C-2E13-2186-A216BBF89191}"/>
              </a:ext>
            </a:extLst>
          </p:cNvPr>
          <p:cNvSpPr>
            <a:spLocks noGrp="1"/>
          </p:cNvSpPr>
          <p:nvPr>
            <p:ph type="sldNum" sz="quarter" idx="12"/>
          </p:nvPr>
        </p:nvSpPr>
        <p:spPr/>
        <p:txBody>
          <a:bodyPr/>
          <a:lstStyle/>
          <a:p>
            <a:fld id="{BF47E83E-28DD-4374-B4D2-198A9B66F1F9}" type="slidenum">
              <a:rPr kumimoji="1" lang="ja-JP" altLang="en-US" smtClean="0"/>
              <a:t>‹#›</a:t>
            </a:fld>
            <a:endParaRPr kumimoji="1" lang="ja-JP" altLang="en-US"/>
          </a:p>
        </p:txBody>
      </p:sp>
    </p:spTree>
    <p:extLst>
      <p:ext uri="{BB962C8B-B14F-4D97-AF65-F5344CB8AC3E}">
        <p14:creationId xmlns:p14="http://schemas.microsoft.com/office/powerpoint/2010/main" val="18163291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9C8A78F-1F1B-1AA4-22A4-527FC5476042}"/>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2C33C1FB-89A5-D2D7-806C-458DFB424368}"/>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CCF804B-C2A5-E2A0-3607-7EBA0FBED65D}"/>
              </a:ext>
            </a:extLst>
          </p:cNvPr>
          <p:cNvSpPr>
            <a:spLocks noGrp="1"/>
          </p:cNvSpPr>
          <p:nvPr>
            <p:ph type="dt" sz="half" idx="10"/>
          </p:nvPr>
        </p:nvSpPr>
        <p:spPr/>
        <p:txBody>
          <a:bodyPr/>
          <a:lstStyle/>
          <a:p>
            <a:fld id="{D2695FB4-ECF2-4F3E-BAFA-A93893F6B6C9}" type="datetimeFigureOut">
              <a:rPr kumimoji="1" lang="ja-JP" altLang="en-US" smtClean="0"/>
              <a:t>2026/4/2</a:t>
            </a:fld>
            <a:endParaRPr kumimoji="1" lang="ja-JP" altLang="en-US"/>
          </a:p>
        </p:txBody>
      </p:sp>
      <p:sp>
        <p:nvSpPr>
          <p:cNvPr id="5" name="フッター プレースホルダー 4">
            <a:extLst>
              <a:ext uri="{FF2B5EF4-FFF2-40B4-BE49-F238E27FC236}">
                <a16:creationId xmlns:a16="http://schemas.microsoft.com/office/drawing/2014/main" id="{E1863CE6-A020-95EF-44B5-A16A680202E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1AAF066-C7DD-0F95-6E4B-9F47772F6CF3}"/>
              </a:ext>
            </a:extLst>
          </p:cNvPr>
          <p:cNvSpPr>
            <a:spLocks noGrp="1"/>
          </p:cNvSpPr>
          <p:nvPr>
            <p:ph type="sldNum" sz="quarter" idx="12"/>
          </p:nvPr>
        </p:nvSpPr>
        <p:spPr/>
        <p:txBody>
          <a:bodyPr/>
          <a:lstStyle/>
          <a:p>
            <a:fld id="{BF47E83E-28DD-4374-B4D2-198A9B66F1F9}" type="slidenum">
              <a:rPr kumimoji="1" lang="ja-JP" altLang="en-US" smtClean="0"/>
              <a:t>‹#›</a:t>
            </a:fld>
            <a:endParaRPr kumimoji="1" lang="ja-JP" altLang="en-US"/>
          </a:p>
        </p:txBody>
      </p:sp>
    </p:spTree>
    <p:extLst>
      <p:ext uri="{BB962C8B-B14F-4D97-AF65-F5344CB8AC3E}">
        <p14:creationId xmlns:p14="http://schemas.microsoft.com/office/powerpoint/2010/main" val="497931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F3251F1-90BA-1CE1-041C-E2786C419DD0}"/>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C228A2A-65BE-7E34-F2E3-CE84E7406BE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9D107879-93E9-B9F5-A8FF-681A3ADF26AB}"/>
              </a:ext>
            </a:extLst>
          </p:cNvPr>
          <p:cNvSpPr>
            <a:spLocks noGrp="1"/>
          </p:cNvSpPr>
          <p:nvPr>
            <p:ph type="dt" sz="half" idx="10"/>
          </p:nvPr>
        </p:nvSpPr>
        <p:spPr/>
        <p:txBody>
          <a:bodyPr/>
          <a:lstStyle/>
          <a:p>
            <a:fld id="{D2695FB4-ECF2-4F3E-BAFA-A93893F6B6C9}" type="datetimeFigureOut">
              <a:rPr kumimoji="1" lang="ja-JP" altLang="en-US" smtClean="0"/>
              <a:t>2026/4/2</a:t>
            </a:fld>
            <a:endParaRPr kumimoji="1" lang="ja-JP" altLang="en-US"/>
          </a:p>
        </p:txBody>
      </p:sp>
      <p:sp>
        <p:nvSpPr>
          <p:cNvPr id="5" name="フッター プレースホルダー 4">
            <a:extLst>
              <a:ext uri="{FF2B5EF4-FFF2-40B4-BE49-F238E27FC236}">
                <a16:creationId xmlns:a16="http://schemas.microsoft.com/office/drawing/2014/main" id="{FDE1DEE6-F3DE-F62A-390E-439E93C7BA9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7D7D488-8DF6-31D2-FB58-27F407AEB643}"/>
              </a:ext>
            </a:extLst>
          </p:cNvPr>
          <p:cNvSpPr>
            <a:spLocks noGrp="1"/>
          </p:cNvSpPr>
          <p:nvPr>
            <p:ph type="sldNum" sz="quarter" idx="12"/>
          </p:nvPr>
        </p:nvSpPr>
        <p:spPr/>
        <p:txBody>
          <a:bodyPr/>
          <a:lstStyle/>
          <a:p>
            <a:fld id="{BF47E83E-28DD-4374-B4D2-198A9B66F1F9}" type="slidenum">
              <a:rPr kumimoji="1" lang="ja-JP" altLang="en-US" smtClean="0"/>
              <a:t>‹#›</a:t>
            </a:fld>
            <a:endParaRPr kumimoji="1" lang="ja-JP" altLang="en-US"/>
          </a:p>
        </p:txBody>
      </p:sp>
    </p:spTree>
    <p:extLst>
      <p:ext uri="{BB962C8B-B14F-4D97-AF65-F5344CB8AC3E}">
        <p14:creationId xmlns:p14="http://schemas.microsoft.com/office/powerpoint/2010/main" val="28617363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A89C7FF-BC47-FC67-4CA6-7EDA7972DD9E}"/>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0D407988-8801-95FB-BF23-C24F0D222A48}"/>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D8B5D4F1-68FD-DDC1-3DC7-6B5BABC99A2F}"/>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969C5745-9C68-FE93-3E94-7525FBD0F161}"/>
              </a:ext>
            </a:extLst>
          </p:cNvPr>
          <p:cNvSpPr>
            <a:spLocks noGrp="1"/>
          </p:cNvSpPr>
          <p:nvPr>
            <p:ph type="dt" sz="half" idx="10"/>
          </p:nvPr>
        </p:nvSpPr>
        <p:spPr/>
        <p:txBody>
          <a:bodyPr/>
          <a:lstStyle/>
          <a:p>
            <a:fld id="{D2695FB4-ECF2-4F3E-BAFA-A93893F6B6C9}" type="datetimeFigureOut">
              <a:rPr kumimoji="1" lang="ja-JP" altLang="en-US" smtClean="0"/>
              <a:t>2026/4/2</a:t>
            </a:fld>
            <a:endParaRPr kumimoji="1" lang="ja-JP" altLang="en-US"/>
          </a:p>
        </p:txBody>
      </p:sp>
      <p:sp>
        <p:nvSpPr>
          <p:cNvPr id="6" name="フッター プレースホルダー 5">
            <a:extLst>
              <a:ext uri="{FF2B5EF4-FFF2-40B4-BE49-F238E27FC236}">
                <a16:creationId xmlns:a16="http://schemas.microsoft.com/office/drawing/2014/main" id="{B05AAE67-3680-5A77-3029-5B8CBF5822C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5258BA1B-351D-F73C-41FC-23F7758ECB9B}"/>
              </a:ext>
            </a:extLst>
          </p:cNvPr>
          <p:cNvSpPr>
            <a:spLocks noGrp="1"/>
          </p:cNvSpPr>
          <p:nvPr>
            <p:ph type="sldNum" sz="quarter" idx="12"/>
          </p:nvPr>
        </p:nvSpPr>
        <p:spPr/>
        <p:txBody>
          <a:bodyPr/>
          <a:lstStyle/>
          <a:p>
            <a:fld id="{BF47E83E-28DD-4374-B4D2-198A9B66F1F9}" type="slidenum">
              <a:rPr kumimoji="1" lang="ja-JP" altLang="en-US" smtClean="0"/>
              <a:t>‹#›</a:t>
            </a:fld>
            <a:endParaRPr kumimoji="1" lang="ja-JP" altLang="en-US"/>
          </a:p>
        </p:txBody>
      </p:sp>
    </p:spTree>
    <p:extLst>
      <p:ext uri="{BB962C8B-B14F-4D97-AF65-F5344CB8AC3E}">
        <p14:creationId xmlns:p14="http://schemas.microsoft.com/office/powerpoint/2010/main" val="40749681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82FED0F-3633-861A-AFFA-3D5C3A4D3521}"/>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646A5A02-D207-14D5-692D-EBBB93CF6A0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5BD55555-DCAD-876F-8BCE-EA4B34B0715C}"/>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30EEEC1A-77A2-1FCE-2770-C7968B92C47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D5FB2286-43B6-2EF5-1780-C278F71A4E59}"/>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58AFDC65-487C-9800-15E3-0EF98A61F526}"/>
              </a:ext>
            </a:extLst>
          </p:cNvPr>
          <p:cNvSpPr>
            <a:spLocks noGrp="1"/>
          </p:cNvSpPr>
          <p:nvPr>
            <p:ph type="dt" sz="half" idx="10"/>
          </p:nvPr>
        </p:nvSpPr>
        <p:spPr/>
        <p:txBody>
          <a:bodyPr/>
          <a:lstStyle/>
          <a:p>
            <a:fld id="{D2695FB4-ECF2-4F3E-BAFA-A93893F6B6C9}" type="datetimeFigureOut">
              <a:rPr kumimoji="1" lang="ja-JP" altLang="en-US" smtClean="0"/>
              <a:t>2026/4/2</a:t>
            </a:fld>
            <a:endParaRPr kumimoji="1" lang="ja-JP" altLang="en-US"/>
          </a:p>
        </p:txBody>
      </p:sp>
      <p:sp>
        <p:nvSpPr>
          <p:cNvPr id="8" name="フッター プレースホルダー 7">
            <a:extLst>
              <a:ext uri="{FF2B5EF4-FFF2-40B4-BE49-F238E27FC236}">
                <a16:creationId xmlns:a16="http://schemas.microsoft.com/office/drawing/2014/main" id="{3C06A686-A9DB-19E1-C82D-1ED311215A8C}"/>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5ACC1A4D-FA90-2247-3639-8FE4B0A646AF}"/>
              </a:ext>
            </a:extLst>
          </p:cNvPr>
          <p:cNvSpPr>
            <a:spLocks noGrp="1"/>
          </p:cNvSpPr>
          <p:nvPr>
            <p:ph type="sldNum" sz="quarter" idx="12"/>
          </p:nvPr>
        </p:nvSpPr>
        <p:spPr/>
        <p:txBody>
          <a:bodyPr/>
          <a:lstStyle/>
          <a:p>
            <a:fld id="{BF47E83E-28DD-4374-B4D2-198A9B66F1F9}" type="slidenum">
              <a:rPr kumimoji="1" lang="ja-JP" altLang="en-US" smtClean="0"/>
              <a:t>‹#›</a:t>
            </a:fld>
            <a:endParaRPr kumimoji="1" lang="ja-JP" altLang="en-US"/>
          </a:p>
        </p:txBody>
      </p:sp>
    </p:spTree>
    <p:extLst>
      <p:ext uri="{BB962C8B-B14F-4D97-AF65-F5344CB8AC3E}">
        <p14:creationId xmlns:p14="http://schemas.microsoft.com/office/powerpoint/2010/main" val="16389820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718C901-6368-172C-B5F3-2B5E4BCE60A4}"/>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04598886-2326-475C-5E79-F2DC2C086424}"/>
              </a:ext>
            </a:extLst>
          </p:cNvPr>
          <p:cNvSpPr>
            <a:spLocks noGrp="1"/>
          </p:cNvSpPr>
          <p:nvPr>
            <p:ph type="dt" sz="half" idx="10"/>
          </p:nvPr>
        </p:nvSpPr>
        <p:spPr/>
        <p:txBody>
          <a:bodyPr/>
          <a:lstStyle/>
          <a:p>
            <a:fld id="{D2695FB4-ECF2-4F3E-BAFA-A93893F6B6C9}" type="datetimeFigureOut">
              <a:rPr kumimoji="1" lang="ja-JP" altLang="en-US" smtClean="0"/>
              <a:t>2026/4/2</a:t>
            </a:fld>
            <a:endParaRPr kumimoji="1" lang="ja-JP" altLang="en-US"/>
          </a:p>
        </p:txBody>
      </p:sp>
      <p:sp>
        <p:nvSpPr>
          <p:cNvPr id="4" name="フッター プレースホルダー 3">
            <a:extLst>
              <a:ext uri="{FF2B5EF4-FFF2-40B4-BE49-F238E27FC236}">
                <a16:creationId xmlns:a16="http://schemas.microsoft.com/office/drawing/2014/main" id="{FFC7AF74-34CB-E04F-62F4-96718DBE4A72}"/>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1F8C3DEF-FF58-2468-AC64-F05906B3FA95}"/>
              </a:ext>
            </a:extLst>
          </p:cNvPr>
          <p:cNvSpPr>
            <a:spLocks noGrp="1"/>
          </p:cNvSpPr>
          <p:nvPr>
            <p:ph type="sldNum" sz="quarter" idx="12"/>
          </p:nvPr>
        </p:nvSpPr>
        <p:spPr/>
        <p:txBody>
          <a:bodyPr/>
          <a:lstStyle/>
          <a:p>
            <a:fld id="{BF47E83E-28DD-4374-B4D2-198A9B66F1F9}" type="slidenum">
              <a:rPr kumimoji="1" lang="ja-JP" altLang="en-US" smtClean="0"/>
              <a:t>‹#›</a:t>
            </a:fld>
            <a:endParaRPr kumimoji="1" lang="ja-JP" altLang="en-US"/>
          </a:p>
        </p:txBody>
      </p:sp>
    </p:spTree>
    <p:extLst>
      <p:ext uri="{BB962C8B-B14F-4D97-AF65-F5344CB8AC3E}">
        <p14:creationId xmlns:p14="http://schemas.microsoft.com/office/powerpoint/2010/main" val="42660125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B04C10ED-A2C6-E78B-BA00-91E4596DFF5E}"/>
              </a:ext>
            </a:extLst>
          </p:cNvPr>
          <p:cNvSpPr>
            <a:spLocks noGrp="1"/>
          </p:cNvSpPr>
          <p:nvPr>
            <p:ph type="dt" sz="half" idx="10"/>
          </p:nvPr>
        </p:nvSpPr>
        <p:spPr/>
        <p:txBody>
          <a:bodyPr/>
          <a:lstStyle/>
          <a:p>
            <a:fld id="{D2695FB4-ECF2-4F3E-BAFA-A93893F6B6C9}" type="datetimeFigureOut">
              <a:rPr kumimoji="1" lang="ja-JP" altLang="en-US" smtClean="0"/>
              <a:t>2026/4/2</a:t>
            </a:fld>
            <a:endParaRPr kumimoji="1" lang="ja-JP" altLang="en-US"/>
          </a:p>
        </p:txBody>
      </p:sp>
      <p:sp>
        <p:nvSpPr>
          <p:cNvPr id="3" name="フッター プレースホルダー 2">
            <a:extLst>
              <a:ext uri="{FF2B5EF4-FFF2-40B4-BE49-F238E27FC236}">
                <a16:creationId xmlns:a16="http://schemas.microsoft.com/office/drawing/2014/main" id="{D572D0C6-C3D4-C79A-3339-7CEC56FE6B89}"/>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3F581B0C-7BBB-FC9E-8806-3A9A0BFD9A90}"/>
              </a:ext>
            </a:extLst>
          </p:cNvPr>
          <p:cNvSpPr>
            <a:spLocks noGrp="1"/>
          </p:cNvSpPr>
          <p:nvPr>
            <p:ph type="sldNum" sz="quarter" idx="12"/>
          </p:nvPr>
        </p:nvSpPr>
        <p:spPr/>
        <p:txBody>
          <a:bodyPr/>
          <a:lstStyle/>
          <a:p>
            <a:fld id="{BF47E83E-28DD-4374-B4D2-198A9B66F1F9}" type="slidenum">
              <a:rPr kumimoji="1" lang="ja-JP" altLang="en-US" smtClean="0"/>
              <a:t>‹#›</a:t>
            </a:fld>
            <a:endParaRPr kumimoji="1" lang="ja-JP" altLang="en-US"/>
          </a:p>
        </p:txBody>
      </p:sp>
    </p:spTree>
    <p:extLst>
      <p:ext uri="{BB962C8B-B14F-4D97-AF65-F5344CB8AC3E}">
        <p14:creationId xmlns:p14="http://schemas.microsoft.com/office/powerpoint/2010/main" val="29923975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5B43DC3-2BFB-0D9B-D38B-2FA1B04FD96B}"/>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BD2DC501-51A4-2185-BE4F-B16ED330ED1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38D0D794-6786-26CA-E55D-3F4CF2029FD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A3B4EFAB-9204-CCF6-1A0D-548465195064}"/>
              </a:ext>
            </a:extLst>
          </p:cNvPr>
          <p:cNvSpPr>
            <a:spLocks noGrp="1"/>
          </p:cNvSpPr>
          <p:nvPr>
            <p:ph type="dt" sz="half" idx="10"/>
          </p:nvPr>
        </p:nvSpPr>
        <p:spPr/>
        <p:txBody>
          <a:bodyPr/>
          <a:lstStyle/>
          <a:p>
            <a:fld id="{D2695FB4-ECF2-4F3E-BAFA-A93893F6B6C9}" type="datetimeFigureOut">
              <a:rPr kumimoji="1" lang="ja-JP" altLang="en-US" smtClean="0"/>
              <a:t>2026/4/2</a:t>
            </a:fld>
            <a:endParaRPr kumimoji="1" lang="ja-JP" altLang="en-US"/>
          </a:p>
        </p:txBody>
      </p:sp>
      <p:sp>
        <p:nvSpPr>
          <p:cNvPr id="6" name="フッター プレースホルダー 5">
            <a:extLst>
              <a:ext uri="{FF2B5EF4-FFF2-40B4-BE49-F238E27FC236}">
                <a16:creationId xmlns:a16="http://schemas.microsoft.com/office/drawing/2014/main" id="{64541DAE-A3A3-E24A-F9B7-A3821AFF378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8456757-62F0-68FA-B281-FE97CCFB4963}"/>
              </a:ext>
            </a:extLst>
          </p:cNvPr>
          <p:cNvSpPr>
            <a:spLocks noGrp="1"/>
          </p:cNvSpPr>
          <p:nvPr>
            <p:ph type="sldNum" sz="quarter" idx="12"/>
          </p:nvPr>
        </p:nvSpPr>
        <p:spPr/>
        <p:txBody>
          <a:bodyPr/>
          <a:lstStyle/>
          <a:p>
            <a:fld id="{BF47E83E-28DD-4374-B4D2-198A9B66F1F9}" type="slidenum">
              <a:rPr kumimoji="1" lang="ja-JP" altLang="en-US" smtClean="0"/>
              <a:t>‹#›</a:t>
            </a:fld>
            <a:endParaRPr kumimoji="1" lang="ja-JP" altLang="en-US"/>
          </a:p>
        </p:txBody>
      </p:sp>
    </p:spTree>
    <p:extLst>
      <p:ext uri="{BB962C8B-B14F-4D97-AF65-F5344CB8AC3E}">
        <p14:creationId xmlns:p14="http://schemas.microsoft.com/office/powerpoint/2010/main" val="15645337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E4B47DA-2DA5-FE28-0E31-77CF2B71EDCC}"/>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EACFE976-F689-940A-1116-DB886507A9C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01A74F77-A187-6DE7-C7E3-BF3D2871B72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8A921ED7-FCAC-4ECE-813F-2EF79F89BC47}"/>
              </a:ext>
            </a:extLst>
          </p:cNvPr>
          <p:cNvSpPr>
            <a:spLocks noGrp="1"/>
          </p:cNvSpPr>
          <p:nvPr>
            <p:ph type="dt" sz="half" idx="10"/>
          </p:nvPr>
        </p:nvSpPr>
        <p:spPr/>
        <p:txBody>
          <a:bodyPr/>
          <a:lstStyle/>
          <a:p>
            <a:fld id="{D2695FB4-ECF2-4F3E-BAFA-A93893F6B6C9}" type="datetimeFigureOut">
              <a:rPr kumimoji="1" lang="ja-JP" altLang="en-US" smtClean="0"/>
              <a:t>2026/4/2</a:t>
            </a:fld>
            <a:endParaRPr kumimoji="1" lang="ja-JP" altLang="en-US"/>
          </a:p>
        </p:txBody>
      </p:sp>
      <p:sp>
        <p:nvSpPr>
          <p:cNvPr id="6" name="フッター プレースホルダー 5">
            <a:extLst>
              <a:ext uri="{FF2B5EF4-FFF2-40B4-BE49-F238E27FC236}">
                <a16:creationId xmlns:a16="http://schemas.microsoft.com/office/drawing/2014/main" id="{F12FE7FD-6385-1071-5FA5-EFFDEAAEE2E9}"/>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625C8977-1247-E630-08B0-ACB965EA4B3A}"/>
              </a:ext>
            </a:extLst>
          </p:cNvPr>
          <p:cNvSpPr>
            <a:spLocks noGrp="1"/>
          </p:cNvSpPr>
          <p:nvPr>
            <p:ph type="sldNum" sz="quarter" idx="12"/>
          </p:nvPr>
        </p:nvSpPr>
        <p:spPr/>
        <p:txBody>
          <a:bodyPr/>
          <a:lstStyle/>
          <a:p>
            <a:fld id="{BF47E83E-28DD-4374-B4D2-198A9B66F1F9}" type="slidenum">
              <a:rPr kumimoji="1" lang="ja-JP" altLang="en-US" smtClean="0"/>
              <a:t>‹#›</a:t>
            </a:fld>
            <a:endParaRPr kumimoji="1" lang="ja-JP" altLang="en-US"/>
          </a:p>
        </p:txBody>
      </p:sp>
    </p:spTree>
    <p:extLst>
      <p:ext uri="{BB962C8B-B14F-4D97-AF65-F5344CB8AC3E}">
        <p14:creationId xmlns:p14="http://schemas.microsoft.com/office/powerpoint/2010/main" val="6768141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71754609-0CD3-6AAD-EAA5-61C04F56A30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E634A4E-DCD4-5492-E81D-72A550456C8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50C71D2-466A-8EF0-A7A4-DE7A8832C38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2695FB4-ECF2-4F3E-BAFA-A93893F6B6C9}" type="datetimeFigureOut">
              <a:rPr kumimoji="1" lang="ja-JP" altLang="en-US" smtClean="0"/>
              <a:t>2026/4/2</a:t>
            </a:fld>
            <a:endParaRPr kumimoji="1" lang="ja-JP" altLang="en-US"/>
          </a:p>
        </p:txBody>
      </p:sp>
      <p:sp>
        <p:nvSpPr>
          <p:cNvPr id="5" name="フッター プレースホルダー 4">
            <a:extLst>
              <a:ext uri="{FF2B5EF4-FFF2-40B4-BE49-F238E27FC236}">
                <a16:creationId xmlns:a16="http://schemas.microsoft.com/office/drawing/2014/main" id="{6231E282-F2D3-84CC-29BE-A0F650BDA90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7B6F06D8-7856-278B-8252-D0DEBA27CE9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F47E83E-28DD-4374-B4D2-198A9B66F1F9}" type="slidenum">
              <a:rPr kumimoji="1" lang="ja-JP" altLang="en-US" smtClean="0"/>
              <a:t>‹#›</a:t>
            </a:fld>
            <a:endParaRPr kumimoji="1" lang="ja-JP" altLang="en-US"/>
          </a:p>
        </p:txBody>
      </p:sp>
    </p:spTree>
    <p:extLst>
      <p:ext uri="{BB962C8B-B14F-4D97-AF65-F5344CB8AC3E}">
        <p14:creationId xmlns:p14="http://schemas.microsoft.com/office/powerpoint/2010/main" val="40529188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customXml" Target="../ink/ink1.xml"/><Relationship Id="rId7" Type="http://schemas.openxmlformats.org/officeDocument/2006/relationships/customXml" Target="../ink/ink3.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customXml" Target="../ink/ink2.xml"/><Relationship Id="rId10" Type="http://schemas.openxmlformats.org/officeDocument/2006/relationships/image" Target="../media/image7.png"/><Relationship Id="rId4" Type="http://schemas.openxmlformats.org/officeDocument/2006/relationships/image" Target="../media/image4.png"/><Relationship Id="rId9" Type="http://schemas.openxmlformats.org/officeDocument/2006/relationships/customXml" Target="../ink/ink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75C95A6-4EF4-92A8-7CFC-4B67BD53384D}"/>
              </a:ext>
            </a:extLst>
          </p:cNvPr>
          <p:cNvSpPr>
            <a:spLocks noGrp="1"/>
          </p:cNvSpPr>
          <p:nvPr>
            <p:ph type="ctrTitle"/>
          </p:nvPr>
        </p:nvSpPr>
        <p:spPr>
          <a:xfrm>
            <a:off x="1523999" y="305935"/>
            <a:ext cx="9144000" cy="2387600"/>
          </a:xfrm>
        </p:spPr>
        <p:txBody>
          <a:bodyPr>
            <a:normAutofit/>
          </a:bodyPr>
          <a:lstStyle/>
          <a:p>
            <a:r>
              <a:rPr kumimoji="1" lang="ja-JP" altLang="en-US" dirty="0">
                <a:solidFill>
                  <a:schemeClr val="accent1">
                    <a:lumMod val="50000"/>
                  </a:schemeClr>
                </a:solidFill>
                <a:latin typeface="HGP創英角ﾎﾟｯﾌﾟ体" panose="040B0A00000000000000" pitchFamily="50" charset="-128"/>
                <a:ea typeface="HGP創英角ﾎﾟｯﾌﾟ体" panose="040B0A00000000000000" pitchFamily="50" charset="-128"/>
              </a:rPr>
              <a:t>学校図書館利用のご提案</a:t>
            </a:r>
            <a:br>
              <a:rPr kumimoji="1" lang="en-US" altLang="ja-JP">
                <a:solidFill>
                  <a:schemeClr val="accent1">
                    <a:lumMod val="50000"/>
                  </a:schemeClr>
                </a:solidFill>
                <a:latin typeface="HGP創英角ﾎﾟｯﾌﾟ体" panose="040B0A00000000000000" pitchFamily="50" charset="-128"/>
                <a:ea typeface="HGP創英角ﾎﾟｯﾌﾟ体" panose="040B0A00000000000000" pitchFamily="50" charset="-128"/>
              </a:rPr>
            </a:br>
            <a:endParaRPr kumimoji="1" lang="ja-JP" altLang="en-US" dirty="0">
              <a:solidFill>
                <a:schemeClr val="accent1">
                  <a:lumMod val="50000"/>
                </a:schemeClr>
              </a:solidFill>
              <a:latin typeface="HGP創英角ﾎﾟｯﾌﾟ体" panose="040B0A00000000000000" pitchFamily="50" charset="-128"/>
              <a:ea typeface="HGP創英角ﾎﾟｯﾌﾟ体" panose="040B0A00000000000000" pitchFamily="50" charset="-128"/>
            </a:endParaRPr>
          </a:p>
        </p:txBody>
      </p:sp>
    </p:spTree>
    <p:extLst>
      <p:ext uri="{BB962C8B-B14F-4D97-AF65-F5344CB8AC3E}">
        <p14:creationId xmlns:p14="http://schemas.microsoft.com/office/powerpoint/2010/main" val="25625580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7CA6F39-D2F3-1C5A-D57F-2C4AD3562F28}"/>
              </a:ext>
            </a:extLst>
          </p:cNvPr>
          <p:cNvSpPr>
            <a:spLocks noGrp="1"/>
          </p:cNvSpPr>
          <p:nvPr>
            <p:ph type="ctrTitle"/>
          </p:nvPr>
        </p:nvSpPr>
        <p:spPr>
          <a:xfrm>
            <a:off x="1524000" y="218849"/>
            <a:ext cx="9144000" cy="1022123"/>
          </a:xfrm>
        </p:spPr>
        <p:txBody>
          <a:bodyPr/>
          <a:lstStyle/>
          <a:p>
            <a:r>
              <a:rPr kumimoji="1" lang="ja-JP" altLang="en-US" dirty="0">
                <a:latin typeface="UD デジタル 教科書体 NK-B" panose="02020700000000000000" pitchFamily="18" charset="-128"/>
                <a:ea typeface="UD デジタル 教科書体 NK-B" panose="02020700000000000000" pitchFamily="18" charset="-128"/>
              </a:rPr>
              <a:t>学校図書館の</a:t>
            </a:r>
            <a:r>
              <a:rPr kumimoji="1" lang="en-US" altLang="ja-JP" dirty="0">
                <a:latin typeface="UD デジタル 教科書体 NK-B" panose="02020700000000000000" pitchFamily="18" charset="-128"/>
                <a:ea typeface="UD デジタル 教科書体 NK-B" panose="02020700000000000000" pitchFamily="18" charset="-128"/>
              </a:rPr>
              <a:t>3</a:t>
            </a:r>
            <a:r>
              <a:rPr kumimoji="1" lang="ja-JP" altLang="en-US" dirty="0">
                <a:latin typeface="UD デジタル 教科書体 NK-B" panose="02020700000000000000" pitchFamily="18" charset="-128"/>
                <a:ea typeface="UD デジタル 教科書体 NK-B" panose="02020700000000000000" pitchFamily="18" charset="-128"/>
              </a:rPr>
              <a:t>つの機能</a:t>
            </a:r>
          </a:p>
        </p:txBody>
      </p:sp>
      <p:sp>
        <p:nvSpPr>
          <p:cNvPr id="4" name="四角形: 角を丸くする 3">
            <a:extLst>
              <a:ext uri="{FF2B5EF4-FFF2-40B4-BE49-F238E27FC236}">
                <a16:creationId xmlns:a16="http://schemas.microsoft.com/office/drawing/2014/main" id="{A54F0B6B-9CE2-57AF-C7BD-E8C87D1E2794}"/>
              </a:ext>
            </a:extLst>
          </p:cNvPr>
          <p:cNvSpPr/>
          <p:nvPr/>
        </p:nvSpPr>
        <p:spPr>
          <a:xfrm>
            <a:off x="228599" y="1393371"/>
            <a:ext cx="5551715" cy="2623458"/>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5400" dirty="0">
                <a:latin typeface="UD デジタル 教科書体 NK-B" panose="02020700000000000000" pitchFamily="18" charset="-128"/>
                <a:ea typeface="UD デジタル 教科書体 NK-B" panose="02020700000000000000" pitchFamily="18" charset="-128"/>
              </a:rPr>
              <a:t>読書センター</a:t>
            </a:r>
          </a:p>
        </p:txBody>
      </p:sp>
      <p:sp>
        <p:nvSpPr>
          <p:cNvPr id="5" name="四角形: 角を丸くする 4">
            <a:extLst>
              <a:ext uri="{FF2B5EF4-FFF2-40B4-BE49-F238E27FC236}">
                <a16:creationId xmlns:a16="http://schemas.microsoft.com/office/drawing/2014/main" id="{B6363FF1-3357-6288-C19D-AF83AF98CBBA}"/>
              </a:ext>
            </a:extLst>
          </p:cNvPr>
          <p:cNvSpPr/>
          <p:nvPr/>
        </p:nvSpPr>
        <p:spPr>
          <a:xfrm>
            <a:off x="6411688" y="1377043"/>
            <a:ext cx="5551715" cy="2623458"/>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5400" dirty="0">
                <a:latin typeface="UD デジタル 教科書体 NK-B" panose="02020700000000000000" pitchFamily="18" charset="-128"/>
                <a:ea typeface="UD デジタル 教科書体 NK-B" panose="02020700000000000000" pitchFamily="18" charset="-128"/>
              </a:rPr>
              <a:t>学習</a:t>
            </a:r>
            <a:r>
              <a:rPr kumimoji="1" lang="ja-JP" altLang="en-US" sz="5400" dirty="0">
                <a:latin typeface="UD デジタル 教科書体 NK-B" panose="02020700000000000000" pitchFamily="18" charset="-128"/>
                <a:ea typeface="UD デジタル 教科書体 NK-B" panose="02020700000000000000" pitchFamily="18" charset="-128"/>
              </a:rPr>
              <a:t>センター</a:t>
            </a:r>
          </a:p>
        </p:txBody>
      </p:sp>
      <p:sp>
        <p:nvSpPr>
          <p:cNvPr id="6" name="四角形: 角を丸くする 5">
            <a:extLst>
              <a:ext uri="{FF2B5EF4-FFF2-40B4-BE49-F238E27FC236}">
                <a16:creationId xmlns:a16="http://schemas.microsoft.com/office/drawing/2014/main" id="{538E490D-7BA1-4BE3-E4D4-5119E1CD6DA1}"/>
              </a:ext>
            </a:extLst>
          </p:cNvPr>
          <p:cNvSpPr/>
          <p:nvPr/>
        </p:nvSpPr>
        <p:spPr>
          <a:xfrm>
            <a:off x="3320142" y="4169228"/>
            <a:ext cx="5551715" cy="2623458"/>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5400" dirty="0">
                <a:latin typeface="UD デジタル 教科書体 NK-B" panose="02020700000000000000" pitchFamily="18" charset="-128"/>
                <a:ea typeface="UD デジタル 教科書体 NK-B" panose="02020700000000000000" pitchFamily="18" charset="-128"/>
              </a:rPr>
              <a:t>情報</a:t>
            </a:r>
            <a:r>
              <a:rPr kumimoji="1" lang="ja-JP" altLang="en-US" sz="5400" dirty="0">
                <a:latin typeface="UD デジタル 教科書体 NK-B" panose="02020700000000000000" pitchFamily="18" charset="-128"/>
                <a:ea typeface="UD デジタル 教科書体 NK-B" panose="02020700000000000000" pitchFamily="18" charset="-128"/>
              </a:rPr>
              <a:t>センター</a:t>
            </a:r>
          </a:p>
        </p:txBody>
      </p:sp>
    </p:spTree>
    <p:extLst>
      <p:ext uri="{BB962C8B-B14F-4D97-AF65-F5344CB8AC3E}">
        <p14:creationId xmlns:p14="http://schemas.microsoft.com/office/powerpoint/2010/main" val="37607001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67E7FF2-4869-33E5-1CBF-E4532C02E808}"/>
              </a:ext>
            </a:extLst>
          </p:cNvPr>
          <p:cNvSpPr>
            <a:spLocks noGrp="1"/>
          </p:cNvSpPr>
          <p:nvPr>
            <p:ph type="title"/>
          </p:nvPr>
        </p:nvSpPr>
        <p:spPr>
          <a:xfrm>
            <a:off x="4060371" y="-92074"/>
            <a:ext cx="3907971" cy="1325563"/>
          </a:xfrm>
        </p:spPr>
        <p:txBody>
          <a:bodyPr/>
          <a:lstStyle/>
          <a:p>
            <a:r>
              <a:rPr kumimoji="1" lang="ja-JP" altLang="en-US" dirty="0">
                <a:latin typeface="UD デジタル 教科書体 NK-B" panose="02020700000000000000" pitchFamily="18" charset="-128"/>
                <a:ea typeface="UD デジタル 教科書体 NK-B" panose="02020700000000000000" pitchFamily="18" charset="-128"/>
              </a:rPr>
              <a:t>学習指導要領</a:t>
            </a:r>
          </a:p>
        </p:txBody>
      </p:sp>
      <p:sp>
        <p:nvSpPr>
          <p:cNvPr id="3" name="コンテンツ プレースホルダー 2">
            <a:extLst>
              <a:ext uri="{FF2B5EF4-FFF2-40B4-BE49-F238E27FC236}">
                <a16:creationId xmlns:a16="http://schemas.microsoft.com/office/drawing/2014/main" id="{C09EC9A2-441F-DC00-C4FC-ABB500268B08}"/>
              </a:ext>
            </a:extLst>
          </p:cNvPr>
          <p:cNvSpPr>
            <a:spLocks noGrp="1"/>
          </p:cNvSpPr>
          <p:nvPr>
            <p:ph idx="1"/>
          </p:nvPr>
        </p:nvSpPr>
        <p:spPr>
          <a:xfrm>
            <a:off x="272143" y="1233489"/>
            <a:ext cx="11647714" cy="4943474"/>
          </a:xfrm>
        </p:spPr>
        <p:txBody>
          <a:bodyPr>
            <a:normAutofit fontScale="77500" lnSpcReduction="20000"/>
          </a:bodyPr>
          <a:lstStyle/>
          <a:p>
            <a:pPr algn="ctr">
              <a:lnSpc>
                <a:spcPct val="170000"/>
              </a:lnSpc>
              <a:buNone/>
            </a:pPr>
            <a:r>
              <a:rPr lang="ja-JP" altLang="ja-JP" sz="4600" b="1" kern="100" dirty="0">
                <a:effectLst/>
                <a:latin typeface="UD デジタル 教科書体 NK-B" panose="02020700000000000000" pitchFamily="18" charset="-128"/>
                <a:ea typeface="UD デジタル 教科書体 NK-B" panose="02020700000000000000" pitchFamily="18" charset="-128"/>
                <a:cs typeface="Times New Roman" panose="02020603050405020304" pitchFamily="18" charset="0"/>
              </a:rPr>
              <a:t>変化が激しく予測困難な時代の中でも通用する</a:t>
            </a:r>
            <a:endParaRPr lang="en-US" altLang="ja-JP" sz="4600" b="1" kern="100" dirty="0">
              <a:effectLst/>
              <a:latin typeface="UD デジタル 教科書体 NK-B" panose="02020700000000000000" pitchFamily="18" charset="-128"/>
              <a:ea typeface="UD デジタル 教科書体 NK-B" panose="02020700000000000000" pitchFamily="18" charset="-128"/>
              <a:cs typeface="Times New Roman" panose="02020603050405020304" pitchFamily="18" charset="0"/>
            </a:endParaRPr>
          </a:p>
          <a:p>
            <a:pPr algn="ctr">
              <a:lnSpc>
                <a:spcPct val="170000"/>
              </a:lnSpc>
              <a:buNone/>
            </a:pPr>
            <a:r>
              <a:rPr lang="ja-JP" altLang="ja-JP" sz="4600" b="1" kern="100" dirty="0">
                <a:effectLst/>
                <a:latin typeface="UD デジタル 教科書体 NK-B" panose="02020700000000000000" pitchFamily="18" charset="-128"/>
                <a:ea typeface="UD デジタル 教科書体 NK-B" panose="02020700000000000000" pitchFamily="18" charset="-128"/>
                <a:cs typeface="Times New Roman" panose="02020603050405020304" pitchFamily="18" charset="0"/>
              </a:rPr>
              <a:t>確かな学力を身に付けることが重要である</a:t>
            </a:r>
            <a:endParaRPr lang="ja-JP" altLang="ja-JP" sz="4600" kern="100" dirty="0">
              <a:effectLst/>
              <a:latin typeface="UD デジタル 教科書体 NK-B" panose="02020700000000000000" pitchFamily="18" charset="-128"/>
              <a:ea typeface="UD デジタル 教科書体 NK-B" panose="02020700000000000000" pitchFamily="18" charset="-128"/>
              <a:cs typeface="Times New Roman" panose="02020603050405020304" pitchFamily="18" charset="0"/>
            </a:endParaRPr>
          </a:p>
          <a:p>
            <a:pPr marL="0" indent="0" algn="r">
              <a:buNone/>
            </a:pPr>
            <a:r>
              <a:rPr lang="ja-JP" altLang="ja-JP" sz="3200" kern="100" dirty="0">
                <a:effectLst/>
                <a:latin typeface="游明朝" panose="02020400000000000000" pitchFamily="18" charset="-128"/>
                <a:ea typeface="HG丸ｺﾞｼｯｸM-PRO" panose="020F0600000000000000" pitchFamily="50" charset="-128"/>
                <a:cs typeface="Times New Roman" panose="02020603050405020304" pitchFamily="18" charset="0"/>
              </a:rPr>
              <a:t>（学習指導要領　総則</a:t>
            </a:r>
            <a:r>
              <a:rPr lang="en-US" altLang="ja-JP" sz="3200" kern="100" dirty="0">
                <a:effectLst/>
                <a:latin typeface="游明朝" panose="02020400000000000000" pitchFamily="18" charset="-128"/>
                <a:ea typeface="HG丸ｺﾞｼｯｸM-PRO" panose="020F0600000000000000" pitchFamily="50" charset="-128"/>
                <a:cs typeface="Times New Roman" panose="02020603050405020304" pitchFamily="18" charset="0"/>
              </a:rPr>
              <a:t>P</a:t>
            </a:r>
            <a:r>
              <a:rPr lang="ja-JP" altLang="ja-JP" sz="3200" kern="100" dirty="0">
                <a:effectLst/>
                <a:latin typeface="游明朝" panose="02020400000000000000" pitchFamily="18" charset="-128"/>
                <a:ea typeface="HG丸ｺﾞｼｯｸM-PRO" panose="020F0600000000000000" pitchFamily="50" charset="-128"/>
                <a:cs typeface="Times New Roman" panose="02020603050405020304" pitchFamily="18" charset="0"/>
              </a:rPr>
              <a:t>３２）</a:t>
            </a:r>
            <a:endParaRPr lang="en-US" altLang="ja-JP" sz="3200" kern="100" dirty="0">
              <a:effectLst/>
              <a:latin typeface="游明朝" panose="02020400000000000000" pitchFamily="18" charset="-128"/>
              <a:ea typeface="HG丸ｺﾞｼｯｸM-PRO" panose="020F0600000000000000" pitchFamily="50" charset="-128"/>
              <a:cs typeface="Times New Roman" panose="02020603050405020304" pitchFamily="18" charset="0"/>
            </a:endParaRPr>
          </a:p>
          <a:p>
            <a:pPr marL="0" indent="0" algn="l">
              <a:buNone/>
            </a:pPr>
            <a:endParaRPr kumimoji="1" lang="en-US" altLang="ja-JP" sz="3200" kern="100" dirty="0">
              <a:latin typeface="游明朝" panose="02020400000000000000" pitchFamily="18" charset="-128"/>
              <a:ea typeface="HG丸ｺﾞｼｯｸM-PRO" panose="020F0600000000000000" pitchFamily="50" charset="-128"/>
              <a:cs typeface="Times New Roman" panose="02020603050405020304" pitchFamily="18" charset="0"/>
            </a:endParaRPr>
          </a:p>
          <a:p>
            <a:pPr marL="0" indent="0" algn="l">
              <a:lnSpc>
                <a:spcPct val="160000"/>
              </a:lnSpc>
              <a:buNone/>
            </a:pPr>
            <a:r>
              <a:rPr lang="ja-JP" altLang="ja-JP" sz="3200" dirty="0">
                <a:effectLst/>
                <a:ea typeface="HG丸ｺﾞｼｯｸM-PRO" panose="020F0600000000000000" pitchFamily="50" charset="-128"/>
                <a:cs typeface="Times New Roman" panose="02020603050405020304" pitchFamily="18" charset="0"/>
              </a:rPr>
              <a:t>基礎・基本を確実に身に付け、いかに社会が変化しようと、自ら課題を見付け、自ら学び、自ら考え、主体的に判断し、行動し、よりよく問題を解決する資質や能力、自らを律しつつ、他人とともに協調し、他人を思いやる心や感動する心などの豊かな人間性、たくましく生きるための健康や体力</a:t>
            </a:r>
            <a:endParaRPr kumimoji="1" lang="en-US" altLang="ja-JP" sz="4400" dirty="0">
              <a:latin typeface="UD デジタル 教科書体 NK-B" panose="02020700000000000000" pitchFamily="18" charset="-128"/>
              <a:ea typeface="UD デジタル 教科書体 NK-B" panose="02020700000000000000" pitchFamily="18" charset="-128"/>
            </a:endParaRPr>
          </a:p>
        </p:txBody>
      </p:sp>
    </p:spTree>
    <p:extLst>
      <p:ext uri="{BB962C8B-B14F-4D97-AF65-F5344CB8AC3E}">
        <p14:creationId xmlns:p14="http://schemas.microsoft.com/office/powerpoint/2010/main" val="29638629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02B34FA9-CF5E-C3E5-08E3-DA24541A79A0}"/>
              </a:ext>
            </a:extLst>
          </p:cNvPr>
          <p:cNvSpPr>
            <a:spLocks noGrp="1"/>
          </p:cNvSpPr>
          <p:nvPr>
            <p:ph idx="1"/>
          </p:nvPr>
        </p:nvSpPr>
        <p:spPr/>
        <p:txBody>
          <a:bodyPr>
            <a:normAutofit/>
          </a:bodyPr>
          <a:lstStyle/>
          <a:p>
            <a:pPr marL="0" indent="0" algn="ctr">
              <a:buNone/>
            </a:pPr>
            <a:r>
              <a:rPr kumimoji="1" lang="ja-JP" altLang="en-US" sz="3600" dirty="0">
                <a:latin typeface="UD デジタル 教科書体 NK-B" panose="02020700000000000000" pitchFamily="18" charset="-128"/>
                <a:ea typeface="UD デジタル 教科書体 NK-B" panose="02020700000000000000" pitchFamily="18" charset="-128"/>
              </a:rPr>
              <a:t>ほぼ</a:t>
            </a:r>
            <a:r>
              <a:rPr kumimoji="1" lang="ja-JP" altLang="en-US" sz="6000" dirty="0">
                <a:latin typeface="UD デジタル 教科書体 NK-B" panose="02020700000000000000" pitchFamily="18" charset="-128"/>
                <a:ea typeface="UD デジタル 教科書体 NK-B" panose="02020700000000000000" pitchFamily="18" charset="-128"/>
              </a:rPr>
              <a:t>全教科の学習指導要領に</a:t>
            </a:r>
            <a:endParaRPr kumimoji="1" lang="en-US" altLang="ja-JP" sz="6000" dirty="0">
              <a:latin typeface="UD デジタル 教科書体 NK-B" panose="02020700000000000000" pitchFamily="18" charset="-128"/>
              <a:ea typeface="UD デジタル 教科書体 NK-B" panose="02020700000000000000" pitchFamily="18" charset="-128"/>
            </a:endParaRPr>
          </a:p>
          <a:p>
            <a:pPr marL="0" indent="0" algn="l">
              <a:buNone/>
            </a:pPr>
            <a:r>
              <a:rPr kumimoji="1" lang="ja-JP" altLang="en-US" sz="6000" dirty="0">
                <a:solidFill>
                  <a:srgbClr val="FF0000"/>
                </a:solidFill>
                <a:latin typeface="UD デジタル 教科書体 NK-B" panose="02020700000000000000" pitchFamily="18" charset="-128"/>
                <a:ea typeface="UD デジタル 教科書体 NK-B" panose="02020700000000000000" pitchFamily="18" charset="-128"/>
              </a:rPr>
              <a:t>　　　　「学校図書館の利活用」</a:t>
            </a:r>
            <a:endParaRPr kumimoji="1" lang="en-US" altLang="ja-JP" sz="6000" dirty="0">
              <a:solidFill>
                <a:srgbClr val="FF0000"/>
              </a:solidFill>
              <a:latin typeface="UD デジタル 教科書体 NK-B" panose="02020700000000000000" pitchFamily="18" charset="-128"/>
              <a:ea typeface="UD デジタル 教科書体 NK-B" panose="02020700000000000000" pitchFamily="18" charset="-128"/>
            </a:endParaRPr>
          </a:p>
          <a:p>
            <a:pPr marL="0" indent="0" algn="ctr">
              <a:buNone/>
            </a:pPr>
            <a:r>
              <a:rPr lang="ja-JP" altLang="en-US" sz="6000" dirty="0">
                <a:solidFill>
                  <a:srgbClr val="FF0000"/>
                </a:solidFill>
                <a:latin typeface="UD デジタル 教科書体 NK-B" panose="02020700000000000000" pitchFamily="18" charset="-128"/>
                <a:ea typeface="UD デジタル 教科書体 NK-B" panose="02020700000000000000" pitchFamily="18" charset="-128"/>
              </a:rPr>
              <a:t>を</a:t>
            </a:r>
            <a:r>
              <a:rPr kumimoji="1" lang="ja-JP" altLang="en-US" sz="6000" dirty="0">
                <a:solidFill>
                  <a:srgbClr val="FF0000"/>
                </a:solidFill>
                <a:latin typeface="UD デジタル 教科書体 NK-B" panose="02020700000000000000" pitchFamily="18" charset="-128"/>
                <a:ea typeface="UD デジタル 教科書体 NK-B" panose="02020700000000000000" pitchFamily="18" charset="-128"/>
              </a:rPr>
              <a:t>求めている</a:t>
            </a:r>
          </a:p>
          <a:p>
            <a:endParaRPr kumimoji="1" lang="ja-JP" altLang="en-US" sz="6000" dirty="0"/>
          </a:p>
        </p:txBody>
      </p:sp>
    </p:spTree>
    <p:extLst>
      <p:ext uri="{BB962C8B-B14F-4D97-AF65-F5344CB8AC3E}">
        <p14:creationId xmlns:p14="http://schemas.microsoft.com/office/powerpoint/2010/main" val="41429799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E8177C3-6CD6-DC72-6E51-1B1AB1440FFB}"/>
              </a:ext>
            </a:extLst>
          </p:cNvPr>
          <p:cNvSpPr>
            <a:spLocks noGrp="1"/>
          </p:cNvSpPr>
          <p:nvPr>
            <p:ph type="title"/>
          </p:nvPr>
        </p:nvSpPr>
        <p:spPr>
          <a:xfrm>
            <a:off x="2249509" y="376011"/>
            <a:ext cx="7413171" cy="1325563"/>
          </a:xfrm>
        </p:spPr>
        <p:txBody>
          <a:bodyPr/>
          <a:lstStyle/>
          <a:p>
            <a:pPr algn="ctr"/>
            <a:r>
              <a:rPr kumimoji="1" lang="ja-JP" altLang="en-US" dirty="0">
                <a:latin typeface="UD デジタル 教科書体 NK-B" panose="02020700000000000000" pitchFamily="18" charset="-128"/>
                <a:ea typeface="UD デジタル 教科書体 NK-B" panose="02020700000000000000" pitchFamily="18" charset="-128"/>
              </a:rPr>
              <a:t>学校図書館を中心に</a:t>
            </a:r>
            <a:br>
              <a:rPr kumimoji="1" lang="en-US" altLang="ja-JP" dirty="0">
                <a:latin typeface="UD デジタル 教科書体 NK-B" panose="02020700000000000000" pitchFamily="18" charset="-128"/>
                <a:ea typeface="UD デジタル 教科書体 NK-B" panose="02020700000000000000" pitchFamily="18" charset="-128"/>
              </a:rPr>
            </a:br>
            <a:r>
              <a:rPr kumimoji="1" lang="ja-JP" altLang="en-US" dirty="0">
                <a:latin typeface="UD デジタル 教科書体 NK-B" panose="02020700000000000000" pitchFamily="18" charset="-128"/>
                <a:ea typeface="UD デジタル 教科書体 NK-B" panose="02020700000000000000" pitchFamily="18" charset="-128"/>
              </a:rPr>
              <a:t>教科等横断的な学習ができる</a:t>
            </a:r>
          </a:p>
        </p:txBody>
      </p:sp>
      <p:pic>
        <p:nvPicPr>
          <p:cNvPr id="7" name="コンテンツ プレースホルダー 6">
            <a:extLst>
              <a:ext uri="{FF2B5EF4-FFF2-40B4-BE49-F238E27FC236}">
                <a16:creationId xmlns:a16="http://schemas.microsoft.com/office/drawing/2014/main" id="{B9FC7CC7-6AB8-1E68-0A8D-3713DC9F60B6}"/>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007107" y="1701574"/>
            <a:ext cx="7797613" cy="4656364"/>
          </a:xfrm>
          <a:prstGeom prst="rect">
            <a:avLst/>
          </a:prstGeom>
        </p:spPr>
      </p:pic>
    </p:spTree>
    <p:extLst>
      <p:ext uri="{BB962C8B-B14F-4D97-AF65-F5344CB8AC3E}">
        <p14:creationId xmlns:p14="http://schemas.microsoft.com/office/powerpoint/2010/main" val="40071889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コンテンツ プレースホルダー 8">
            <a:extLst>
              <a:ext uri="{FF2B5EF4-FFF2-40B4-BE49-F238E27FC236}">
                <a16:creationId xmlns:a16="http://schemas.microsoft.com/office/drawing/2014/main" id="{8656E214-7607-9F3F-795E-6A4FE2BF2B44}"/>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102012" y="1857936"/>
            <a:ext cx="4742687" cy="4517477"/>
          </a:xfrm>
          <a:prstGeom prst="rect">
            <a:avLst/>
          </a:prstGeom>
        </p:spPr>
      </p:pic>
      <p:sp>
        <p:nvSpPr>
          <p:cNvPr id="2" name="タイトル 1">
            <a:extLst>
              <a:ext uri="{FF2B5EF4-FFF2-40B4-BE49-F238E27FC236}">
                <a16:creationId xmlns:a16="http://schemas.microsoft.com/office/drawing/2014/main" id="{A6396340-1235-956B-48E4-93535417B77D}"/>
              </a:ext>
            </a:extLst>
          </p:cNvPr>
          <p:cNvSpPr>
            <a:spLocks noGrp="1"/>
          </p:cNvSpPr>
          <p:nvPr>
            <p:ph type="title"/>
          </p:nvPr>
        </p:nvSpPr>
        <p:spPr>
          <a:xfrm>
            <a:off x="8276337" y="209323"/>
            <a:ext cx="2427514" cy="1325563"/>
          </a:xfrm>
        </p:spPr>
        <p:txBody>
          <a:bodyPr/>
          <a:lstStyle/>
          <a:p>
            <a:r>
              <a:rPr kumimoji="1" lang="ja-JP" altLang="en-US" dirty="0">
                <a:latin typeface="UD デジタル 教科書体 NK-B" panose="02020700000000000000" pitchFamily="18" charset="-128"/>
                <a:ea typeface="UD デジタル 教科書体 NK-B" panose="02020700000000000000" pitchFamily="18" charset="-128"/>
              </a:rPr>
              <a:t>アドラー　</a:t>
            </a:r>
          </a:p>
        </p:txBody>
      </p:sp>
      <p:sp>
        <p:nvSpPr>
          <p:cNvPr id="6" name="吹き出し: 角を丸めた四角形 5">
            <a:extLst>
              <a:ext uri="{FF2B5EF4-FFF2-40B4-BE49-F238E27FC236}">
                <a16:creationId xmlns:a16="http://schemas.microsoft.com/office/drawing/2014/main" id="{2D6A65A3-D8BD-5B8A-3D37-512A32D02EDA}"/>
              </a:ext>
            </a:extLst>
          </p:cNvPr>
          <p:cNvSpPr/>
          <p:nvPr/>
        </p:nvSpPr>
        <p:spPr>
          <a:xfrm>
            <a:off x="85345" y="609601"/>
            <a:ext cx="7556425" cy="5040086"/>
          </a:xfrm>
          <a:prstGeom prst="wedgeRoundRectCallout">
            <a:avLst>
              <a:gd name="adj1" fmla="val 54798"/>
              <a:gd name="adj2" fmla="val 22798"/>
              <a:gd name="adj3" fmla="val 16667"/>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id="{91630E23-D316-AFF8-0915-B00EC0EE8958}"/>
              </a:ext>
            </a:extLst>
          </p:cNvPr>
          <p:cNvSpPr txBox="1"/>
          <p:nvPr/>
        </p:nvSpPr>
        <p:spPr>
          <a:xfrm>
            <a:off x="447681" y="631766"/>
            <a:ext cx="7032171" cy="4610236"/>
          </a:xfrm>
          <a:prstGeom prst="rect">
            <a:avLst/>
          </a:prstGeom>
          <a:noFill/>
        </p:spPr>
        <p:txBody>
          <a:bodyPr wrap="square">
            <a:spAutoFit/>
          </a:bodyPr>
          <a:lstStyle/>
          <a:p>
            <a:pPr>
              <a:lnSpc>
                <a:spcPct val="150000"/>
              </a:lnSpc>
            </a:pPr>
            <a:r>
              <a:rPr lang="ja-JP" altLang="ja-JP" sz="4000" dirty="0">
                <a:solidFill>
                  <a:srgbClr val="FF0000"/>
                </a:solidFill>
                <a:effectLst/>
                <a:ea typeface="HG丸ｺﾞｼｯｸM-PRO" panose="020F0600000000000000" pitchFamily="50" charset="-128"/>
                <a:cs typeface="Times New Roman" panose="02020603050405020304" pitchFamily="18" charset="0"/>
              </a:rPr>
              <a:t>知識や情報を得るための読書体験の積み重ね</a:t>
            </a:r>
            <a:r>
              <a:rPr lang="ja-JP" altLang="ja-JP" sz="4000" dirty="0">
                <a:effectLst/>
                <a:ea typeface="HG丸ｺﾞｼｯｸM-PRO" panose="020F0600000000000000" pitchFamily="50" charset="-128"/>
                <a:cs typeface="Times New Roman" panose="02020603050405020304" pitchFamily="18" charset="0"/>
              </a:rPr>
              <a:t>は、</a:t>
            </a:r>
            <a:r>
              <a:rPr lang="ja-JP" altLang="ja-JP" sz="4000" dirty="0">
                <a:effectLst/>
                <a:highlight>
                  <a:srgbClr val="FFFF00"/>
                </a:highlight>
                <a:ea typeface="HG丸ｺﾞｼｯｸM-PRO" panose="020F0600000000000000" pitchFamily="50" charset="-128"/>
                <a:cs typeface="Times New Roman" panose="02020603050405020304" pitchFamily="18" charset="0"/>
              </a:rPr>
              <a:t>分析する</a:t>
            </a:r>
            <a:r>
              <a:rPr lang="ja-JP" altLang="ja-JP" sz="4000" dirty="0">
                <a:effectLst/>
                <a:ea typeface="HG丸ｺﾞｼｯｸM-PRO" panose="020F0600000000000000" pitchFamily="50" charset="-128"/>
                <a:cs typeface="Times New Roman" panose="02020603050405020304" pitchFamily="18" charset="0"/>
              </a:rPr>
              <a:t>、</a:t>
            </a:r>
            <a:r>
              <a:rPr lang="ja-JP" altLang="ja-JP" sz="4000" dirty="0">
                <a:effectLst/>
                <a:highlight>
                  <a:srgbClr val="FFFF00"/>
                </a:highlight>
                <a:ea typeface="HG丸ｺﾞｼｯｸM-PRO" panose="020F0600000000000000" pitchFamily="50" charset="-128"/>
                <a:cs typeface="Times New Roman" panose="02020603050405020304" pitchFamily="18" charset="0"/>
              </a:rPr>
              <a:t>比較する</a:t>
            </a:r>
            <a:r>
              <a:rPr lang="ja-JP" altLang="ja-JP" sz="4000" dirty="0">
                <a:effectLst/>
                <a:ea typeface="HG丸ｺﾞｼｯｸM-PRO" panose="020F0600000000000000" pitchFamily="50" charset="-128"/>
                <a:cs typeface="Times New Roman" panose="02020603050405020304" pitchFamily="18" charset="0"/>
              </a:rPr>
              <a:t>、</a:t>
            </a:r>
            <a:r>
              <a:rPr lang="ja-JP" altLang="ja-JP" sz="4000" dirty="0">
                <a:effectLst/>
                <a:highlight>
                  <a:srgbClr val="FFFF00"/>
                </a:highlight>
                <a:ea typeface="HG丸ｺﾞｼｯｸM-PRO" panose="020F0600000000000000" pitchFamily="50" charset="-128"/>
                <a:cs typeface="Times New Roman" panose="02020603050405020304" pitchFamily="18" charset="0"/>
              </a:rPr>
              <a:t>批判する</a:t>
            </a:r>
            <a:r>
              <a:rPr lang="ja-JP" altLang="ja-JP" sz="4000" dirty="0">
                <a:effectLst/>
                <a:ea typeface="HG丸ｺﾞｼｯｸM-PRO" panose="020F0600000000000000" pitchFamily="50" charset="-128"/>
                <a:cs typeface="Times New Roman" panose="02020603050405020304" pitchFamily="18" charset="0"/>
              </a:rPr>
              <a:t>、</a:t>
            </a:r>
            <a:r>
              <a:rPr lang="ja-JP" altLang="ja-JP" sz="4000" dirty="0">
                <a:effectLst/>
                <a:highlight>
                  <a:srgbClr val="FFFF00"/>
                </a:highlight>
                <a:ea typeface="HG丸ｺﾞｼｯｸM-PRO" panose="020F0600000000000000" pitchFamily="50" charset="-128"/>
                <a:cs typeface="Times New Roman" panose="02020603050405020304" pitchFamily="18" charset="0"/>
              </a:rPr>
              <a:t>推測する</a:t>
            </a:r>
            <a:r>
              <a:rPr lang="ja-JP" altLang="ja-JP" sz="4000" dirty="0">
                <a:effectLst/>
                <a:ea typeface="HG丸ｺﾞｼｯｸM-PRO" panose="020F0600000000000000" pitchFamily="50" charset="-128"/>
                <a:cs typeface="Times New Roman" panose="02020603050405020304" pitchFamily="18" charset="0"/>
              </a:rPr>
              <a:t>などの知性を育み情報を使う力を育成していく。</a:t>
            </a:r>
            <a:endParaRPr lang="en-US" altLang="ja-JP" sz="4000" dirty="0">
              <a:effectLst/>
              <a:ea typeface="HG丸ｺﾞｼｯｸM-PRO" panose="020F0600000000000000" pitchFamily="50" charset="-128"/>
              <a:cs typeface="Times New Roman" panose="02020603050405020304" pitchFamily="18" charset="0"/>
            </a:endParaRPr>
          </a:p>
        </p:txBody>
      </p:sp>
      <mc:AlternateContent xmlns:mc="http://schemas.openxmlformats.org/markup-compatibility/2006" xmlns:p14="http://schemas.microsoft.com/office/powerpoint/2010/main">
        <mc:Choice Requires="p14">
          <p:contentPart p14:bwMode="auto" r:id="rId3">
            <p14:nvContentPartPr>
              <p14:cNvPr id="10" name="インク 9">
                <a:extLst>
                  <a:ext uri="{FF2B5EF4-FFF2-40B4-BE49-F238E27FC236}">
                    <a16:creationId xmlns:a16="http://schemas.microsoft.com/office/drawing/2014/main" id="{F92F6C92-7768-67DD-FF64-E93173466076}"/>
                  </a:ext>
                </a:extLst>
              </p14:cNvPr>
              <p14:cNvContentPartPr/>
              <p14:nvPr/>
            </p14:nvContentPartPr>
            <p14:xfrm>
              <a:off x="10003903" y="1118846"/>
              <a:ext cx="943920" cy="1370520"/>
            </p14:xfrm>
          </p:contentPart>
        </mc:Choice>
        <mc:Fallback xmlns="">
          <p:pic>
            <p:nvPicPr>
              <p:cNvPr id="10" name="インク 9">
                <a:extLst>
                  <a:ext uri="{FF2B5EF4-FFF2-40B4-BE49-F238E27FC236}">
                    <a16:creationId xmlns:a16="http://schemas.microsoft.com/office/drawing/2014/main" id="{F92F6C92-7768-67DD-FF64-E93173466076}"/>
                  </a:ext>
                </a:extLst>
              </p:cNvPr>
              <p:cNvPicPr/>
              <p:nvPr/>
            </p:nvPicPr>
            <p:blipFill>
              <a:blip r:embed="rId4"/>
              <a:stretch>
                <a:fillRect/>
              </a:stretch>
            </p:blipFill>
            <p:spPr>
              <a:xfrm>
                <a:off x="9995263" y="1109846"/>
                <a:ext cx="961560" cy="138816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11" name="インク 10">
                <a:extLst>
                  <a:ext uri="{FF2B5EF4-FFF2-40B4-BE49-F238E27FC236}">
                    <a16:creationId xmlns:a16="http://schemas.microsoft.com/office/drawing/2014/main" id="{D6B80A99-DA3A-A6E2-F5E6-A1F08491D777}"/>
                  </a:ext>
                </a:extLst>
              </p14:cNvPr>
              <p14:cNvContentPartPr/>
              <p14:nvPr/>
            </p14:nvContentPartPr>
            <p14:xfrm>
              <a:off x="10787623" y="556166"/>
              <a:ext cx="371880" cy="151200"/>
            </p14:xfrm>
          </p:contentPart>
        </mc:Choice>
        <mc:Fallback xmlns="">
          <p:pic>
            <p:nvPicPr>
              <p:cNvPr id="11" name="インク 10">
                <a:extLst>
                  <a:ext uri="{FF2B5EF4-FFF2-40B4-BE49-F238E27FC236}">
                    <a16:creationId xmlns:a16="http://schemas.microsoft.com/office/drawing/2014/main" id="{D6B80A99-DA3A-A6E2-F5E6-A1F08491D777}"/>
                  </a:ext>
                </a:extLst>
              </p:cNvPr>
              <p:cNvPicPr/>
              <p:nvPr/>
            </p:nvPicPr>
            <p:blipFill>
              <a:blip r:embed="rId6"/>
              <a:stretch>
                <a:fillRect/>
              </a:stretch>
            </p:blipFill>
            <p:spPr>
              <a:xfrm>
                <a:off x="10778983" y="547526"/>
                <a:ext cx="389520" cy="16884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12" name="インク 11">
                <a:extLst>
                  <a:ext uri="{FF2B5EF4-FFF2-40B4-BE49-F238E27FC236}">
                    <a16:creationId xmlns:a16="http://schemas.microsoft.com/office/drawing/2014/main" id="{9F38E9A1-3E6F-F402-B31B-289482668531}"/>
                  </a:ext>
                </a:extLst>
              </p14:cNvPr>
              <p14:cNvContentPartPr/>
              <p14:nvPr/>
            </p14:nvContentPartPr>
            <p14:xfrm>
              <a:off x="10904983" y="554726"/>
              <a:ext cx="221040" cy="459000"/>
            </p14:xfrm>
          </p:contentPart>
        </mc:Choice>
        <mc:Fallback xmlns="">
          <p:pic>
            <p:nvPicPr>
              <p:cNvPr id="12" name="インク 11">
                <a:extLst>
                  <a:ext uri="{FF2B5EF4-FFF2-40B4-BE49-F238E27FC236}">
                    <a16:creationId xmlns:a16="http://schemas.microsoft.com/office/drawing/2014/main" id="{9F38E9A1-3E6F-F402-B31B-289482668531}"/>
                  </a:ext>
                </a:extLst>
              </p:cNvPr>
              <p:cNvPicPr/>
              <p:nvPr/>
            </p:nvPicPr>
            <p:blipFill>
              <a:blip r:embed="rId8"/>
              <a:stretch>
                <a:fillRect/>
              </a:stretch>
            </p:blipFill>
            <p:spPr>
              <a:xfrm>
                <a:off x="10896343" y="545726"/>
                <a:ext cx="238680" cy="476640"/>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13" name="インク 12">
                <a:extLst>
                  <a:ext uri="{FF2B5EF4-FFF2-40B4-BE49-F238E27FC236}">
                    <a16:creationId xmlns:a16="http://schemas.microsoft.com/office/drawing/2014/main" id="{0D75DE8B-1E2A-7E1A-4BF6-35FBD3EC57DD}"/>
                  </a:ext>
                </a:extLst>
              </p14:cNvPr>
              <p14:cNvContentPartPr/>
              <p14:nvPr/>
            </p14:nvContentPartPr>
            <p14:xfrm>
              <a:off x="11288023" y="718166"/>
              <a:ext cx="339120" cy="295920"/>
            </p14:xfrm>
          </p:contentPart>
        </mc:Choice>
        <mc:Fallback xmlns="">
          <p:pic>
            <p:nvPicPr>
              <p:cNvPr id="13" name="インク 12">
                <a:extLst>
                  <a:ext uri="{FF2B5EF4-FFF2-40B4-BE49-F238E27FC236}">
                    <a16:creationId xmlns:a16="http://schemas.microsoft.com/office/drawing/2014/main" id="{0D75DE8B-1E2A-7E1A-4BF6-35FBD3EC57DD}"/>
                  </a:ext>
                </a:extLst>
              </p:cNvPr>
              <p:cNvPicPr/>
              <p:nvPr/>
            </p:nvPicPr>
            <p:blipFill>
              <a:blip r:embed="rId10"/>
              <a:stretch>
                <a:fillRect/>
              </a:stretch>
            </p:blipFill>
            <p:spPr>
              <a:xfrm>
                <a:off x="11279383" y="709526"/>
                <a:ext cx="356760" cy="313560"/>
              </a:xfrm>
              <a:prstGeom prst="rect">
                <a:avLst/>
              </a:prstGeom>
            </p:spPr>
          </p:pic>
        </mc:Fallback>
      </mc:AlternateContent>
      <p:sp>
        <p:nvSpPr>
          <p:cNvPr id="14" name="テキスト ボックス 13">
            <a:extLst>
              <a:ext uri="{FF2B5EF4-FFF2-40B4-BE49-F238E27FC236}">
                <a16:creationId xmlns:a16="http://schemas.microsoft.com/office/drawing/2014/main" id="{BB258BD8-42C6-8188-C9FA-2437FE330281}"/>
              </a:ext>
            </a:extLst>
          </p:cNvPr>
          <p:cNvSpPr txBox="1"/>
          <p:nvPr/>
        </p:nvSpPr>
        <p:spPr>
          <a:xfrm>
            <a:off x="4724401" y="6063733"/>
            <a:ext cx="2172496" cy="461665"/>
          </a:xfrm>
          <a:prstGeom prst="rect">
            <a:avLst/>
          </a:prstGeom>
          <a:noFill/>
        </p:spPr>
        <p:txBody>
          <a:bodyPr wrap="square" rtlCol="0">
            <a:spAutoFit/>
          </a:bodyPr>
          <a:lstStyle/>
          <a:p>
            <a:r>
              <a:rPr kumimoji="1" lang="ja-JP" altLang="en-US" sz="2400" dirty="0"/>
              <a:t>らしいです。</a:t>
            </a:r>
          </a:p>
        </p:txBody>
      </p:sp>
    </p:spTree>
    <p:extLst>
      <p:ext uri="{BB962C8B-B14F-4D97-AF65-F5344CB8AC3E}">
        <p14:creationId xmlns:p14="http://schemas.microsoft.com/office/powerpoint/2010/main" val="30935266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BE1ADD1-4FA6-EB0F-B4B0-C22119ED6150}"/>
              </a:ext>
            </a:extLst>
          </p:cNvPr>
          <p:cNvSpPr>
            <a:spLocks noGrp="1"/>
          </p:cNvSpPr>
          <p:nvPr>
            <p:ph type="title"/>
          </p:nvPr>
        </p:nvSpPr>
        <p:spPr>
          <a:xfrm>
            <a:off x="718457" y="125640"/>
            <a:ext cx="10515600" cy="1325563"/>
          </a:xfrm>
        </p:spPr>
        <p:txBody>
          <a:bodyPr/>
          <a:lstStyle/>
          <a:p>
            <a:r>
              <a:rPr kumimoji="1" lang="ja-JP" altLang="en-US" dirty="0">
                <a:latin typeface="UD デジタル 教科書体 NK-B" panose="02020700000000000000" pitchFamily="18" charset="-128"/>
                <a:ea typeface="UD デジタル 教科書体 NK-B" panose="02020700000000000000" pitchFamily="18" charset="-128"/>
              </a:rPr>
              <a:t>一方・・・</a:t>
            </a:r>
          </a:p>
        </p:txBody>
      </p:sp>
      <p:sp>
        <p:nvSpPr>
          <p:cNvPr id="3" name="コンテンツ プレースホルダー 2">
            <a:extLst>
              <a:ext uri="{FF2B5EF4-FFF2-40B4-BE49-F238E27FC236}">
                <a16:creationId xmlns:a16="http://schemas.microsoft.com/office/drawing/2014/main" id="{3195D33F-0B6C-1EAF-4776-7DFDA83D9E9F}"/>
              </a:ext>
            </a:extLst>
          </p:cNvPr>
          <p:cNvSpPr>
            <a:spLocks noGrp="1"/>
          </p:cNvSpPr>
          <p:nvPr>
            <p:ph idx="1"/>
          </p:nvPr>
        </p:nvSpPr>
        <p:spPr>
          <a:xfrm>
            <a:off x="402771" y="1132115"/>
            <a:ext cx="11386458" cy="5360760"/>
          </a:xfrm>
        </p:spPr>
        <p:txBody>
          <a:bodyPr>
            <a:normAutofit/>
          </a:bodyPr>
          <a:lstStyle/>
          <a:p>
            <a:pPr marL="0" indent="0">
              <a:lnSpc>
                <a:spcPct val="160000"/>
              </a:lnSpc>
              <a:buNone/>
            </a:pPr>
            <a:r>
              <a:rPr lang="ja-JP" altLang="ja-JP" sz="4000" dirty="0">
                <a:solidFill>
                  <a:srgbClr val="FF0000"/>
                </a:solidFill>
                <a:effectLst/>
                <a:latin typeface="UD デジタル 教科書体 NK-B" panose="02020700000000000000" pitchFamily="18" charset="-128"/>
                <a:ea typeface="UD デジタル 教科書体 NK-B" panose="02020700000000000000" pitchFamily="18" charset="-128"/>
                <a:cs typeface="Times New Roman" panose="02020603050405020304" pitchFamily="18" charset="0"/>
              </a:rPr>
              <a:t>経験をあたえてくれる読書体験の積み重ね</a:t>
            </a:r>
            <a:r>
              <a:rPr lang="ja-JP" altLang="ja-JP" sz="4000" dirty="0">
                <a:effectLst/>
                <a:latin typeface="UD デジタル 教科書体 NK-B" panose="02020700000000000000" pitchFamily="18" charset="-128"/>
                <a:ea typeface="UD デジタル 教科書体 NK-B" panose="02020700000000000000" pitchFamily="18" charset="-128"/>
                <a:cs typeface="Times New Roman" panose="02020603050405020304" pitchFamily="18" charset="0"/>
              </a:rPr>
              <a:t>は、喜びや悲しみの感情体験を一連の流れとして提供し</a:t>
            </a:r>
            <a:r>
              <a:rPr lang="ja-JP" altLang="ja-JP" sz="4000" dirty="0">
                <a:effectLst/>
                <a:highlight>
                  <a:srgbClr val="FFFF00"/>
                </a:highlight>
                <a:latin typeface="UD デジタル 教科書体 NK-B" panose="02020700000000000000" pitchFamily="18" charset="-128"/>
                <a:ea typeface="UD デジタル 教科書体 NK-B" panose="02020700000000000000" pitchFamily="18" charset="-128"/>
                <a:cs typeface="Times New Roman" panose="02020603050405020304" pitchFamily="18" charset="0"/>
              </a:rPr>
              <a:t>感情管理の方法を教え</a:t>
            </a:r>
            <a:r>
              <a:rPr lang="ja-JP" altLang="ja-JP" sz="4000" dirty="0">
                <a:effectLst/>
                <a:latin typeface="UD デジタル 教科書体 NK-B" panose="02020700000000000000" pitchFamily="18" charset="-128"/>
                <a:ea typeface="UD デジタル 教科書体 NK-B" panose="02020700000000000000" pitchFamily="18" charset="-128"/>
                <a:cs typeface="Times New Roman" panose="02020603050405020304" pitchFamily="18" charset="0"/>
              </a:rPr>
              <a:t>、著者の構築した読者とは異なる価値観の世界と出会わせ、</a:t>
            </a:r>
            <a:r>
              <a:rPr lang="ja-JP" altLang="ja-JP" sz="4000" dirty="0">
                <a:effectLst/>
                <a:highlight>
                  <a:srgbClr val="FFFF00"/>
                </a:highlight>
                <a:latin typeface="UD デジタル 教科書体 NK-B" panose="02020700000000000000" pitchFamily="18" charset="-128"/>
                <a:ea typeface="UD デジタル 教科書体 NK-B" panose="02020700000000000000" pitchFamily="18" charset="-128"/>
                <a:cs typeface="Times New Roman" panose="02020603050405020304" pitchFamily="18" charset="0"/>
              </a:rPr>
              <a:t>人間性を豊か</a:t>
            </a:r>
            <a:r>
              <a:rPr lang="ja-JP" altLang="ja-JP" sz="4000" dirty="0">
                <a:effectLst/>
                <a:latin typeface="UD デジタル 教科書体 NK-B" panose="02020700000000000000" pitchFamily="18" charset="-128"/>
                <a:ea typeface="UD デジタル 教科書体 NK-B" panose="02020700000000000000" pitchFamily="18" charset="-128"/>
                <a:cs typeface="Times New Roman" panose="02020603050405020304" pitchFamily="18" charset="0"/>
              </a:rPr>
              <a:t>にし人としての成長を促す。</a:t>
            </a:r>
            <a:endParaRPr kumimoji="1" lang="ja-JP" altLang="en-US" sz="5400" dirty="0">
              <a:latin typeface="UD デジタル 教科書体 NK-B" panose="02020700000000000000" pitchFamily="18" charset="-128"/>
              <a:ea typeface="UD デジタル 教科書体 NK-B" panose="02020700000000000000" pitchFamily="18" charset="-128"/>
            </a:endParaRPr>
          </a:p>
        </p:txBody>
      </p:sp>
    </p:spTree>
    <p:extLst>
      <p:ext uri="{BB962C8B-B14F-4D97-AF65-F5344CB8AC3E}">
        <p14:creationId xmlns:p14="http://schemas.microsoft.com/office/powerpoint/2010/main" val="4282068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744157E-258C-1F05-5A1E-8B321A772DFF}"/>
              </a:ext>
            </a:extLst>
          </p:cNvPr>
          <p:cNvSpPr>
            <a:spLocks noGrp="1"/>
          </p:cNvSpPr>
          <p:nvPr>
            <p:ph type="title"/>
          </p:nvPr>
        </p:nvSpPr>
        <p:spPr>
          <a:xfrm>
            <a:off x="838200" y="365125"/>
            <a:ext cx="10515600" cy="5752646"/>
          </a:xfrm>
        </p:spPr>
        <p:txBody>
          <a:bodyPr>
            <a:noAutofit/>
          </a:bodyPr>
          <a:lstStyle/>
          <a:p>
            <a:pPr>
              <a:lnSpc>
                <a:spcPct val="150000"/>
              </a:lnSpc>
            </a:pPr>
            <a:br>
              <a:rPr lang="en-US" altLang="ja-JP" sz="36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br>
            <a:r>
              <a:rPr lang="ja-JP" altLang="en-US" sz="36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　</a:t>
            </a:r>
            <a:r>
              <a:rPr lang="ja-JP" altLang="ja-JP" sz="36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読書には「読む力」が必要である。</a:t>
            </a:r>
            <a:br>
              <a:rPr lang="en-US" altLang="ja-JP" sz="36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br>
            <a:r>
              <a:rPr lang="ja-JP" altLang="ja-JP" sz="36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読む力は</a:t>
            </a:r>
            <a:r>
              <a:rPr lang="ja-JP" altLang="ja-JP" sz="3600" kern="100" dirty="0">
                <a:effectLst/>
                <a:highlight>
                  <a:srgbClr val="FFFF00"/>
                </a:highlight>
                <a:latin typeface="HG丸ｺﾞｼｯｸM-PRO" panose="020F0600000000000000" pitchFamily="50" charset="-128"/>
                <a:ea typeface="HG丸ｺﾞｼｯｸM-PRO" panose="020F0600000000000000" pitchFamily="50" charset="-128"/>
                <a:cs typeface="Times New Roman" panose="02020603050405020304" pitchFamily="18" charset="0"/>
              </a:rPr>
              <a:t>「耳からの読書」</a:t>
            </a:r>
            <a:r>
              <a:rPr lang="ja-JP" altLang="ja-JP" sz="36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と言われる読み聞かせから始まる。集中してきくことを通してイメージする力がついてくる。拾い読みからだんだんと文章をまとまりとして理解できるようになり、知性を働かせながらさまざまな読み方ができるようになる。</a:t>
            </a:r>
            <a:br>
              <a:rPr lang="ja-JP" altLang="ja-JP" sz="11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br>
            <a:endParaRPr kumimoji="1" lang="ja-JP" altLang="en-US" sz="2800" dirty="0">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305494040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1897</TotalTime>
  <Words>339</Words>
  <Application>Microsoft Office PowerPoint</Application>
  <PresentationFormat>ワイド画面</PresentationFormat>
  <Paragraphs>21</Paragraphs>
  <Slides>8</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8</vt:i4>
      </vt:variant>
    </vt:vector>
  </HeadingPairs>
  <TitlesOfParts>
    <vt:vector size="16" baseType="lpstr">
      <vt:lpstr>HGP創英角ﾎﾟｯﾌﾟ体</vt:lpstr>
      <vt:lpstr>HG丸ｺﾞｼｯｸM-PRO</vt:lpstr>
      <vt:lpstr>UD デジタル 教科書体 NK-B</vt:lpstr>
      <vt:lpstr>游ゴシック</vt:lpstr>
      <vt:lpstr>游ゴシック Light</vt:lpstr>
      <vt:lpstr>游明朝</vt:lpstr>
      <vt:lpstr>Arial</vt:lpstr>
      <vt:lpstr>Office テーマ</vt:lpstr>
      <vt:lpstr>学校図書館利用のご提案 </vt:lpstr>
      <vt:lpstr>学校図書館の3つの機能</vt:lpstr>
      <vt:lpstr>学習指導要領</vt:lpstr>
      <vt:lpstr>PowerPoint プレゼンテーション</vt:lpstr>
      <vt:lpstr>学校図書館を中心に 教科等横断的な学習ができる</vt:lpstr>
      <vt:lpstr>アドラー　</vt:lpstr>
      <vt:lpstr>一方・・・</vt:lpstr>
      <vt:lpstr> 　読書には「読む力」が必要である。 読む力は「耳からの読書」と言われる読み聞かせから始まる。集中してきくことを通してイメージする力がついてくる。拾い読みからだんだんと文章をまとまりとして理解できるようになり、知性を働かせながらさまざまな読み方ができるようになる。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cp:lastModifiedBy>陽子 榎本</cp:lastModifiedBy>
  <cp:revision>1</cp:revision>
  <dcterms:created xsi:type="dcterms:W3CDTF">2025-04-01T06:57:29Z</dcterms:created>
  <dcterms:modified xsi:type="dcterms:W3CDTF">2026-04-02T14:08:48Z</dcterms:modified>
</cp:coreProperties>
</file>