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58" r:id="rId6"/>
    <p:sldId id="260" r:id="rId7"/>
    <p:sldId id="261" r:id="rId8"/>
    <p:sldId id="274" r:id="rId9"/>
    <p:sldId id="263" r:id="rId10"/>
    <p:sldId id="265" r:id="rId11"/>
    <p:sldId id="266" r:id="rId12"/>
    <p:sldId id="264" r:id="rId13"/>
    <p:sldId id="267" r:id="rId14"/>
    <p:sldId id="268" r:id="rId15"/>
    <p:sldId id="269" r:id="rId16"/>
    <p:sldId id="271" r:id="rId17"/>
    <p:sldId id="273" r:id="rId18"/>
    <p:sldId id="272"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1CF36-BD92-479C-BDEC-0E6A93FEA8A2}" v="5" dt="2026-03-31T12:02:45.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陽子 榎本" userId="f3d4a54c0a73bc69" providerId="LiveId" clId="{20172D8B-207E-4023-BFD9-DDEAE0374577}"/>
    <pc:docChg chg="custSel modSld">
      <pc:chgData name="陽子 榎本" userId="f3d4a54c0a73bc69" providerId="LiveId" clId="{20172D8B-207E-4023-BFD9-DDEAE0374577}" dt="2026-04-02T13:51:37.284" v="234" actId="1076"/>
      <pc:docMkLst>
        <pc:docMk/>
      </pc:docMkLst>
      <pc:sldChg chg="delSp modSp mod">
        <pc:chgData name="陽子 榎本" userId="f3d4a54c0a73bc69" providerId="LiveId" clId="{20172D8B-207E-4023-BFD9-DDEAE0374577}" dt="2026-04-01T08:04:06.906" v="223" actId="20577"/>
        <pc:sldMkLst>
          <pc:docMk/>
          <pc:sldMk cId="2562558089" sldId="256"/>
        </pc:sldMkLst>
        <pc:spChg chg="mod">
          <ac:chgData name="陽子 榎本" userId="f3d4a54c0a73bc69" providerId="LiveId" clId="{20172D8B-207E-4023-BFD9-DDEAE0374577}" dt="2026-04-01T08:04:06.906" v="223" actId="20577"/>
          <ac:spMkLst>
            <pc:docMk/>
            <pc:sldMk cId="2562558089" sldId="256"/>
            <ac:spMk id="2" creationId="{575C95A6-4EF4-92A8-7CFC-4B67BD53384D}"/>
          </ac:spMkLst>
        </pc:spChg>
      </pc:sldChg>
      <pc:sldChg chg="addSp delSp modSp mod">
        <pc:chgData name="陽子 榎本" userId="f3d4a54c0a73bc69" providerId="LiveId" clId="{20172D8B-207E-4023-BFD9-DDEAE0374577}" dt="2026-03-31T11:58:30.793" v="13" actId="1076"/>
        <pc:sldMkLst>
          <pc:docMk/>
          <pc:sldMk cId="4007188909" sldId="258"/>
        </pc:sldMkLst>
        <pc:picChg chg="add mod ord">
          <ac:chgData name="陽子 榎本" userId="f3d4a54c0a73bc69" providerId="LiveId" clId="{20172D8B-207E-4023-BFD9-DDEAE0374577}" dt="2026-03-31T11:58:30.793" v="13" actId="1076"/>
          <ac:picMkLst>
            <pc:docMk/>
            <pc:sldMk cId="4007188909" sldId="258"/>
            <ac:picMk id="7" creationId="{B9FC7CC7-6AB8-1E68-0A8D-3713DC9F60B6}"/>
          </ac:picMkLst>
        </pc:picChg>
      </pc:sldChg>
      <pc:sldChg chg="addSp delSp modSp mod">
        <pc:chgData name="陽子 榎本" userId="f3d4a54c0a73bc69" providerId="LiveId" clId="{20172D8B-207E-4023-BFD9-DDEAE0374577}" dt="2026-04-02T13:51:37.284" v="234" actId="1076"/>
        <pc:sldMkLst>
          <pc:docMk/>
          <pc:sldMk cId="3093526639" sldId="260"/>
        </pc:sldMkLst>
        <pc:spChg chg="add del mod">
          <ac:chgData name="陽子 榎本" userId="f3d4a54c0a73bc69" providerId="LiveId" clId="{20172D8B-207E-4023-BFD9-DDEAE0374577}" dt="2026-04-02T13:50:34.507" v="226"/>
          <ac:spMkLst>
            <pc:docMk/>
            <pc:sldMk cId="3093526639" sldId="260"/>
            <ac:spMk id="4" creationId="{CAF63870-4799-87F2-C4E7-497E61196BB2}"/>
          </ac:spMkLst>
        </pc:spChg>
        <pc:picChg chg="del">
          <ac:chgData name="陽子 榎本" userId="f3d4a54c0a73bc69" providerId="LiveId" clId="{20172D8B-207E-4023-BFD9-DDEAE0374577}" dt="2026-04-02T13:50:28.362" v="224" actId="478"/>
          <ac:picMkLst>
            <pc:docMk/>
            <pc:sldMk cId="3093526639" sldId="260"/>
            <ac:picMk id="5" creationId="{3B0E375D-E176-4755-4C63-42AE446839D8}"/>
          </ac:picMkLst>
        </pc:picChg>
        <pc:picChg chg="add mod ord">
          <ac:chgData name="陽子 榎本" userId="f3d4a54c0a73bc69" providerId="LiveId" clId="{20172D8B-207E-4023-BFD9-DDEAE0374577}" dt="2026-04-02T13:51:37.284" v="234" actId="1076"/>
          <ac:picMkLst>
            <pc:docMk/>
            <pc:sldMk cId="3093526639" sldId="260"/>
            <ac:picMk id="9" creationId="{8656E214-7607-9F3F-795E-6A4FE2BF2B44}"/>
          </ac:picMkLst>
        </pc:picChg>
      </pc:sldChg>
      <pc:sldChg chg="delSp mod">
        <pc:chgData name="陽子 榎本" userId="f3d4a54c0a73bc69" providerId="LiveId" clId="{20172D8B-207E-4023-BFD9-DDEAE0374577}" dt="2026-03-31T11:45:43.392" v="9" actId="478"/>
        <pc:sldMkLst>
          <pc:docMk/>
          <pc:sldMk cId="4142979935" sldId="262"/>
        </pc:sldMkLst>
      </pc:sldChg>
      <pc:sldChg chg="addSp modSp mod">
        <pc:chgData name="陽子 榎本" userId="f3d4a54c0a73bc69" providerId="LiveId" clId="{20172D8B-207E-4023-BFD9-DDEAE0374577}" dt="2026-03-31T12:01:47.984" v="20" actId="1076"/>
        <pc:sldMkLst>
          <pc:docMk/>
          <pc:sldMk cId="4063600684" sldId="263"/>
        </pc:sldMkLst>
        <pc:spChg chg="add mod">
          <ac:chgData name="陽子 榎本" userId="f3d4a54c0a73bc69" providerId="LiveId" clId="{20172D8B-207E-4023-BFD9-DDEAE0374577}" dt="2026-03-31T12:01:47.984" v="20" actId="1076"/>
          <ac:spMkLst>
            <pc:docMk/>
            <pc:sldMk cId="4063600684" sldId="263"/>
            <ac:spMk id="3" creationId="{719A346B-BF06-8AAA-E738-2F8C119F4D6C}"/>
          </ac:spMkLst>
        </pc:spChg>
      </pc:sldChg>
      <pc:sldChg chg="addSp modSp">
        <pc:chgData name="陽子 榎本" userId="f3d4a54c0a73bc69" providerId="LiveId" clId="{20172D8B-207E-4023-BFD9-DDEAE0374577}" dt="2026-03-31T12:02:08.600" v="23"/>
        <pc:sldMkLst>
          <pc:docMk/>
          <pc:sldMk cId="1773635052" sldId="264"/>
        </pc:sldMkLst>
        <pc:spChg chg="add mod">
          <ac:chgData name="陽子 榎本" userId="f3d4a54c0a73bc69" providerId="LiveId" clId="{20172D8B-207E-4023-BFD9-DDEAE0374577}" dt="2026-03-31T12:02:08.600" v="23"/>
          <ac:spMkLst>
            <pc:docMk/>
            <pc:sldMk cId="1773635052" sldId="264"/>
            <ac:spMk id="2" creationId="{544A890A-849A-11FE-1DAB-E7A84C2492B0}"/>
          </ac:spMkLst>
        </pc:spChg>
      </pc:sldChg>
      <pc:sldChg chg="addSp modSp">
        <pc:chgData name="陽子 榎本" userId="f3d4a54c0a73bc69" providerId="LiveId" clId="{20172D8B-207E-4023-BFD9-DDEAE0374577}" dt="2026-03-31T12:01:57.234" v="21"/>
        <pc:sldMkLst>
          <pc:docMk/>
          <pc:sldMk cId="3621304825" sldId="265"/>
        </pc:sldMkLst>
        <pc:spChg chg="add mod">
          <ac:chgData name="陽子 榎本" userId="f3d4a54c0a73bc69" providerId="LiveId" clId="{20172D8B-207E-4023-BFD9-DDEAE0374577}" dt="2026-03-31T12:01:57.234" v="21"/>
          <ac:spMkLst>
            <pc:docMk/>
            <pc:sldMk cId="3621304825" sldId="265"/>
            <ac:spMk id="2" creationId="{D0115598-EB77-6745-BF29-D132D19DB924}"/>
          </ac:spMkLst>
        </pc:spChg>
      </pc:sldChg>
      <pc:sldChg chg="addSp modSp">
        <pc:chgData name="陽子 榎本" userId="f3d4a54c0a73bc69" providerId="LiveId" clId="{20172D8B-207E-4023-BFD9-DDEAE0374577}" dt="2026-03-31T12:02:03.461" v="22"/>
        <pc:sldMkLst>
          <pc:docMk/>
          <pc:sldMk cId="2141243559" sldId="266"/>
        </pc:sldMkLst>
        <pc:spChg chg="add mod">
          <ac:chgData name="陽子 榎本" userId="f3d4a54c0a73bc69" providerId="LiveId" clId="{20172D8B-207E-4023-BFD9-DDEAE0374577}" dt="2026-03-31T12:02:03.461" v="22"/>
          <ac:spMkLst>
            <pc:docMk/>
            <pc:sldMk cId="2141243559" sldId="266"/>
            <ac:spMk id="2" creationId="{F5C4E781-3C7B-39E8-F2F6-286C5A4F894F}"/>
          </ac:spMkLst>
        </pc:spChg>
      </pc:sldChg>
      <pc:sldChg chg="addSp modSp">
        <pc:chgData name="陽子 榎本" userId="f3d4a54c0a73bc69" providerId="LiveId" clId="{20172D8B-207E-4023-BFD9-DDEAE0374577}" dt="2026-03-31T12:02:39.145" v="24"/>
        <pc:sldMkLst>
          <pc:docMk/>
          <pc:sldMk cId="690110825" sldId="267"/>
        </pc:sldMkLst>
        <pc:spChg chg="add mod">
          <ac:chgData name="陽子 榎本" userId="f3d4a54c0a73bc69" providerId="LiveId" clId="{20172D8B-207E-4023-BFD9-DDEAE0374577}" dt="2026-03-31T12:02:39.145" v="24"/>
          <ac:spMkLst>
            <pc:docMk/>
            <pc:sldMk cId="690110825" sldId="267"/>
            <ac:spMk id="3" creationId="{4F60BCE2-6F10-39FD-998F-1A86A3D6B4AE}"/>
          </ac:spMkLst>
        </pc:spChg>
      </pc:sldChg>
      <pc:sldChg chg="addSp modSp">
        <pc:chgData name="陽子 榎本" userId="f3d4a54c0a73bc69" providerId="LiveId" clId="{20172D8B-207E-4023-BFD9-DDEAE0374577}" dt="2026-03-31T12:02:45.965" v="25"/>
        <pc:sldMkLst>
          <pc:docMk/>
          <pc:sldMk cId="1627258950" sldId="268"/>
        </pc:sldMkLst>
        <pc:spChg chg="add mod">
          <ac:chgData name="陽子 榎本" userId="f3d4a54c0a73bc69" providerId="LiveId" clId="{20172D8B-207E-4023-BFD9-DDEAE0374577}" dt="2026-03-31T12:02:45.965" v="25"/>
          <ac:spMkLst>
            <pc:docMk/>
            <pc:sldMk cId="1627258950" sldId="268"/>
            <ac:spMk id="2" creationId="{B08857B3-949B-F5F8-048E-FB8ECF0E5526}"/>
          </ac:spMkLst>
        </pc:spChg>
      </pc:sldChg>
      <pc:sldChg chg="modSp mod">
        <pc:chgData name="陽子 榎本" userId="f3d4a54c0a73bc69" providerId="LiveId" clId="{20172D8B-207E-4023-BFD9-DDEAE0374577}" dt="2026-03-31T12:05:22.654" v="113" actId="20577"/>
        <pc:sldMkLst>
          <pc:docMk/>
          <pc:sldMk cId="884505646" sldId="271"/>
        </pc:sldMkLst>
        <pc:spChg chg="mod">
          <ac:chgData name="陽子 榎本" userId="f3d4a54c0a73bc69" providerId="LiveId" clId="{20172D8B-207E-4023-BFD9-DDEAE0374577}" dt="2026-03-31T12:05:22.654" v="113" actId="20577"/>
          <ac:spMkLst>
            <pc:docMk/>
            <pc:sldMk cId="884505646" sldId="271"/>
            <ac:spMk id="7" creationId="{64C9C464-62C2-9CAB-2011-5120117F265E}"/>
          </ac:spMkLst>
        </pc:spChg>
      </pc:sldChg>
      <pc:sldChg chg="delSp modSp mod">
        <pc:chgData name="陽子 榎本" userId="f3d4a54c0a73bc69" providerId="LiveId" clId="{20172D8B-207E-4023-BFD9-DDEAE0374577}" dt="2026-03-31T12:09:36.226" v="218" actId="1076"/>
        <pc:sldMkLst>
          <pc:docMk/>
          <pc:sldMk cId="1186006491" sldId="273"/>
        </pc:sldMkLst>
        <pc:spChg chg="mod">
          <ac:chgData name="陽子 榎本" userId="f3d4a54c0a73bc69" providerId="LiveId" clId="{20172D8B-207E-4023-BFD9-DDEAE0374577}" dt="2026-03-31T12:09:36.226" v="218" actId="1076"/>
          <ac:spMkLst>
            <pc:docMk/>
            <pc:sldMk cId="1186006491" sldId="273"/>
            <ac:spMk id="5" creationId="{1D3C6ED6-9CFA-41BC-3D1E-73CEBD0E4A4C}"/>
          </ac:spMkLst>
        </pc:spChg>
        <pc:spChg chg="mod">
          <ac:chgData name="陽子 榎本" userId="f3d4a54c0a73bc69" providerId="LiveId" clId="{20172D8B-207E-4023-BFD9-DDEAE0374577}" dt="2026-03-31T12:08:47.296" v="140" actId="1076"/>
          <ac:spMkLst>
            <pc:docMk/>
            <pc:sldMk cId="1186006491" sldId="273"/>
            <ac:spMk id="6" creationId="{EF23B3AF-75A2-05C3-111C-5726CD86E82F}"/>
          </ac:spMkLst>
        </pc:spChg>
        <pc:spChg chg="mod">
          <ac:chgData name="陽子 榎本" userId="f3d4a54c0a73bc69" providerId="LiveId" clId="{20172D8B-207E-4023-BFD9-DDEAE0374577}" dt="2026-03-31T12:09:25.581" v="217" actId="20577"/>
          <ac:spMkLst>
            <pc:docMk/>
            <pc:sldMk cId="1186006491" sldId="273"/>
            <ac:spMk id="7" creationId="{6ED01E45-DB93-4E64-E8D6-1126D7D45C9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7:08:12.696"/>
    </inkml:context>
    <inkml:brush xml:id="br0">
      <inkml:brushProperty name="width" value="0.05" units="cm"/>
      <inkml:brushProperty name="height" value="0.05" units="cm"/>
    </inkml:brush>
  </inkml:definitions>
  <inkml:trace contextRef="#ctx0" brushRef="#br0">1 309 24575,'2'-1'0,"1"1"0,0-1 0,0 1 0,0-1 0,-1 0 0,1 0 0,-1-1 0,1 1 0,3-3 0,5-2 0,100-36 0,107-58 0,42-17 0,-242 110 0,0 1 0,1 1 0,-1 1 0,1 0 0,35-2 0,96 9 0,-59 1 0,1-5 0,72 3 0,-144 2 0,1 0 0,-1 1 0,0 1 0,-1 1 0,1 1 0,-1 1 0,22 13 0,48 20 0,58 30 0,-131-62 0,0 0 0,-1 1 0,-1 1 0,0 0 0,16 18 0,-25-26 0,1 1 0,0-1 0,0 0 0,0 0 0,0 0 0,13 4 0,-10-4 0,0 0 0,-1 1 0,10 6 0,1 4 0,0 0 0,-1 1 0,-1 1 0,20 25 0,-5-7 0,-27-31 0,-1 1 0,1-1 0,-1 1 0,1 0 0,-1 0 0,-1 1 0,1-1 0,-1 1 0,0 0 0,0 0 0,-1 0 0,0 0 0,3 11 0,2 14 0,0 0 0,23 53 0,-20-61 0,-1 1 0,-2 1 0,0-1 0,-1 1 0,3 39 0,-8 267 0,-3-149 0,2-143 0,-2 64 0,1-88 0,-1 0 0,-1 0 0,0-1 0,-10 27 0,-3 1 0,12-29 0,0 0 0,-1 0 0,-1-1 0,0 1 0,0-1 0,-2 0 0,1-1 0,-11 12 0,-13 9 0,14-14 0,0-1 0,-1 0 0,-37 26 0,-194 88 0,240-126 0,-32 15 0,-74 23 0,92-36 0,-1-1 0,-1-2 0,1 0 0,-45 1 0,-714-9 0,767 4 0,1-1 0,-1-1 0,1 0 0,0-1 0,0-1 0,-21-8 0,-3-5 0,-40-23 0,45 23 0,25 14 0,0-2 0,0 1 0,0-1 0,1-1 0,-14-10 0,-11-11 0,26 23 0,1-1 0,0 0 0,0 0 0,0-1 0,1 1 0,0-1 0,0-1 0,-7-11 0,-66-163 0,72 163 0,0 1 0,0-1 0,2-1 0,0 1 0,1-1 0,0-19 0,3-96 0,2 64 0,-1 60 0,-1 0 0,1 0 0,1 0 0,0 1 0,0-1 0,1 1 0,0-1 0,1 1 0,0 0 0,6-9 0,-3 6 0,1 0 0,1 1 0,0 1 0,0-1 0,1 1 0,16-11 0,11-5 0,1 2 0,1 1 0,61-25 0,-59 29 0,119-69 0,-138 79 0,35-10 0,6-2 0,-37 12 0,1 0 0,0 3 0,45-7 0,-15 2 0,-33 6 0,37-4 0,24 5 0,89 6 0,-162 0 0,0 0 0,0 0 0,-1 1 0,1 0 0,-1 1 0,1 1 0,11 6 0,72 48 0,-31-18 0,-42-26 0,41 35 0,-23-17 0,57 53 0,-87-78 0,0 2 0,-1-1 0,0 2 0,-1-1 0,9 14 0,9 12 0,85 102 0,-35-16 0,-68-110 0,-1 1 0,0-1 0,-1 1 0,0 1 0,-1-1 0,3 16 0,17 39 0,-13-42 0,-1 1 0,-1 0 0,-2 0 0,-1 1 0,-1 0 0,-1 0 0,-1 1 0,-1 43 0,-2-51 0,1 1 0,2-1 0,6 28 0,0-8 0,20 107 0,-18-88 0,-5-24 0,-1 0 0,2 44 0,-8-68 0,1-1 0,-2 1 0,0 0 0,0-1 0,-1 1 0,-1-1 0,1 0 0,-2 0 0,-8 19 0,1-4 0,1 1 0,-9 36 0,-9 27 0,9-32 0,16-45 0,-1 0 0,0 0 0,0-1 0,-2 0 0,0 0 0,0 0 0,-14 19 0,-89 99 0,87-99 0,15-21 0,1-1 0,-1 0 0,-1 0 0,1-1 0,-10 8 0,-110 75 0,76-57 0,-77 68 0,124-99 0,-4 5 0,0-1 0,0 0 0,-18 11 0,24-17 0,1 0 0,-1 0 0,0-1 0,0 1 0,0 0 0,1-1 0,-1 1 0,0-1 0,0 0 0,0 0 0,0 0 0,-3 0 0,4 0 0,0 0 0,0-1 0,0 1 0,0-1 0,0 1 0,0-1 0,0 1 0,0-1 0,0 0 0,0 1 0,0-1 0,0 0 0,0 0 0,1 0 0,-1 0 0,0 1 0,1-1 0,-1 0 0,1 0 0,-1-1 0,1 1 0,-1-2 0,-3-10 0,1-1 0,1 0 0,0 0 0,1 0 0,1 0 0,0 0 0,4-23 0,-2-7 0,1-298 0,-3 227 0,0 103 0,0 1 0,1-1 0,1 0 0,0 0 0,5-14 0,-6 22 0,0 1 0,0-1 0,1 1 0,0-1 0,-1 1 0,1-1 0,1 1 0,-1 0 0,0 0 0,1 0 0,-1 0 0,1 1 0,0-1 0,0 1 0,0-1 0,0 1 0,1 0 0,-1 0 0,7-2 0,1 1 0,0 0 0,1 1 0,-1 1 0,1 0 0,-1 0 0,1 1 0,18 3 0,82 19 0,-67-12 0,-24-4 0,-1 0 0,32 15 0,7 3 0,-30-13 0,-1 2 0,-1 1 0,40 26 0,30 16 0,-47-37 0,-38-15 0,0 0 0,0 1 0,-1 0 0,13 8 0,36 25 0,60 44 0,-83-59 0,-28-19 0,0 2 0,-1-1 0,12 11 0,-18-15 0,0 1 0,0 1 0,0-1 0,0 0 0,-1 0 0,1 1 0,-1-1 0,0 0 0,1 1 0,-1 0 0,0-1 0,0 1 0,-1 0 0,1-1 0,-1 1 0,1 0 0,-1 3 0,0 0 0,0 0 0,0 0 0,-1 1 0,0-1 0,0 0 0,-1 0 0,1 0 0,-1 0 0,-1 0 0,1 0 0,-5 7 0,2-5 0,-1-1 0,0 0 0,0 0 0,-1 0 0,0-1 0,0 0 0,-8 6 0,-38 28 0,31-22 0,-1 0 0,-1-2 0,-1 0 0,-41 18 0,-36 12 0,-10 4 0,24-8 0,72-32 0,-1-2 0,1 0 0,-2 0 0,1-2 0,-1 0 0,-33 6 0,16-9 0,1 2 0,-1 2 0,-62 19 0,65-14 0,-37 7 0,67-18 0,-1-1 0,0 1 0,1-1 0,-1 0 0,0 1 0,1-1 0,-1 0 0,0-1 0,0 1 0,1 0 0,-1-1 0,1 0 0,-1 1 0,0-1 0,1 0 0,-1 0 0,1-1 0,0 1 0,-1 0 0,1-1 0,0 0 0,0 1 0,0-1 0,0 0 0,0 0 0,0 0 0,1 0 0,-1 0 0,-2-5 0,-1-5 0,0 1 0,0-1 0,1 0 0,1 0 0,-2-16 0,-2-2 0,0-11 0,1 0 0,2-1 0,2 1 0,5-59 0,-1 16 0,-2-249 0,1 313 0,1 1 0,1 0 0,1 0 0,11-31 0,-15 47 0,1 1 0,0-1 0,0 0 0,0 1 0,0-1 0,0 1 0,1-1 0,-1 1 0,1 0 0,0-1 0,-1 1 0,1 0 0,0 0 0,0 0 0,0 1 0,1-1 0,-1 0 0,0 1 0,1-1 0,-1 1 0,1 0 0,-1 0 0,1 0 0,0 0 0,-1 0 0,1 1 0,0-1 0,-1 1 0,1 0 0,0 0 0,0 0 0,0 0 0,5 1 0,-4 0 0,0 0 0,0 0 0,0 1 0,0-1 0,0 1 0,0 0 0,0 1 0,-1-1 0,1 0 0,-1 1 0,0 0 0,1 0 0,-1 0 0,0 0 0,-1 0 0,1 1 0,-1-1 0,1 1 0,-1 0 0,0 0 0,2 6 0,0 5 0,-1 0 0,0 1 0,-1-1 0,-1 1 0,0 29 0,-2-30 0,1 1 0,1-1 0,0 0 0,1 1 0,1-1 0,6 19 0,-7-29 0,0 0 0,1 0 0,0 0 0,0-1 0,1 1 0,-1-1 0,1 0 0,0 0 0,0 0 0,0-1 0,1 1 0,-1-1 0,1 0 0,10 4 0,-11-5 0,1 1 0,0-1 0,0-1 0,0 1 0,0-1 0,0 0 0,0 0 0,0 0 0,0-1 0,1 0 0,-1 0 0,0 0 0,0-1 0,1 1 0,7-3 0,-11 2 0,0 0 0,0 0 0,0 0 0,0 0 0,0 0 0,-1 0 0,1 0 0,-1 0 0,1-1 0,-1 1 0,1-1 0,-1 1 0,1-1 0,-1 0 0,0 1 0,0-1 0,0 0 0,0 0 0,0 0 0,-1 0 0,1 1 0,0-1 0,-1 0 0,0 0 0,1-3 0,-4 2 0,-1 9 0,-3 9 0,4-3 0,1 0 0,1 0 0,0 0 0,0 0 0,1 0 0,1 0 0,0-1 0,1 1 0,0 0 0,0 0 0,6 13 0,-6-18 0,0 0 0,1-1 0,0 0 0,0 1 0,0-1 0,1-1 0,0 1 0,0 0 0,1-1 0,-1 0 0,1 0 0,0 0 0,0 0 0,1-1 0,0 0 0,-1 0 0,1-1 0,1 0 0,-1 0 0,10 4 0,11-2 0,0-2 0,0 0 0,0-2 0,54-4 0,-36 1 0,-35 1 0,-1 1 0,0-1 0,0 0 0,0-1 0,0 0 0,0-1 0,-1 1 0,12-6 0,-16 5 0,1 0 0,-1 1 0,0-1 0,-1-1 0,1 1 0,0 0 0,-1-1 0,0 0 0,0 0 0,0 0 0,0 0 0,0 0 0,-1-1 0,0 1 0,0-1 0,2-8 0,0-4 0,0 0 0,-2-1 0,0 1 0,-1 0 0,0-1 0,-4-30 0,2 45 0,0-1 0,0 0 0,0 0 0,0 1 0,0-1 0,-1 0 0,0 1 0,1 0 0,-1-1 0,-1 1 0,1 0 0,0 0 0,-1 0 0,1 0 0,-1 1 0,-3-4 0,-5-2 0,-1 1 0,1 0 0,-16-7 0,2 1 0,11 5 0,-1 1 0,0 1 0,0 0 0,-1 1 0,1 1 0,-1 0 0,0 1 0,0 1 0,-1 0 0,1 2 0,-29 1 0,35 1 0,-1 1 0,1 0 0,0 0 0,1 1 0,-1 1 0,-14 8 0,-16 7 0,34-17 0,1 0 0,-1 0 0,1 1 0,-1-1 0,1 1 0,1 0 0,-1 1 0,0-1 0,1 1 0,0 0 0,0 0 0,1 0 0,-1 1 0,1-1 0,0 1 0,0 0 0,1 0 0,0 0 0,0 0 0,0 0 0,0 8 0,-2 14 0,1-1 0,2 0 0,3 48 0,0-32 0,-2-37 0,0 0 0,1-1 0,0 1 0,0 0 0,0 0 0,0-1 0,1 1 0,5 10 0,-5-13 0,0 1 0,0-1 0,1 0 0,0 1 0,-1-1 0,1-1 0,0 1 0,1 0 0,-1-1 0,0 0 0,1 1 0,-1-1 0,8 2 0,3 1 0,-1-1 0,1 0 0,0-2 0,0 1 0,0-2 0,0 0 0,1-1 0,23-2 0,-34 2 0,0-1 0,-1 1 0,1-1 0,-1 0 0,1-1 0,-1 1 0,1 0 0,-1-1 0,5-3 0,-7 5 0,-1-1 0,1 1 0,0-1 0,0 0 0,0 1 0,-1-1 0,1 0 0,0 0 0,-1 0 0,1 0 0,-1 1 0,1-1 0,-1 0 0,1 0 0,-1 0 0,0 0 0,1 0 0,-1 0 0,0 0 0,0 0 0,0 0 0,0 0 0,0 0 0,0 0 0,0 0 0,0 0 0,0 0 0,0 0 0,0 0 0,-1 0 0,1 0 0,-1 0 0,1 0 0,0 0 0,-1 0 0,0-1 0,-4-5 0,0 1 0,0 0 0,0 1 0,-1 0 0,0 0 0,0 0 0,0 0 0,-1 1 0,1 0 0,-1 0 0,0 1 0,0 0 0,0 0 0,-1 0 0,-10-1 0,9 2 0,0 0 0,-1 0 0,1 1 0,0 1 0,0 0 0,-1 0 0,1 0 0,0 1 0,0 1 0,0 0 0,0 0 0,-15 6 0,20-6 0,0 1 0,0 0 0,0 0 0,0 0 0,1 0 0,-1 1 0,1-1 0,0 1 0,0 0 0,0 0 0,0 0 0,1 1 0,0-1 0,-3 6 0,1 0 0,1 0 0,0-1 0,0 1 0,1 0 0,-2 18 0,4-27 0,0 0 0,0 0 0,0 0 0,0 0 0,0 0 0,0 0 0,0 1 0,0-1 0,0 0 0,1 0 0,-1 0 0,0 0 0,1 0 0,-1 0 0,0 0 0,1 0 0,0 0 0,-1 0 0,1 0 0,-1 0 0,1 0 0,1 1 0,0-2 0,-1 1 0,0-1 0,0 0 0,0 1 0,0-1 0,0 0 0,0 0 0,1 0 0,-1 0 0,0 0 0,0 0 0,0 0 0,0 0 0,1-1 0,-1 1 0,0 0 0,2-2 0,5-1 0,0-1 0,0 0 0,-1-1 0,11-8 0,45-41 0,100-111 0,-87 84 0,-67 73 0,-2 0 0,1-1 0,-1 0 0,0 0 0,-1-1 0,9-17 0,-14 25 0,0-1 0,0 0 0,0 0 0,-1-1 0,1 1 0,-1 0 0,1 0 0,-1 0 0,0 0 0,0 0 0,-1-1 0,1 1 0,-1 0 0,1 0 0,-1 0 0,0 0 0,0 0 0,0 0 0,-1 0 0,1 0 0,-1 1 0,1-1 0,-1 0 0,0 1 0,0-1 0,0 1 0,0 0 0,-5-4 0,-6-5 0,0 1 0,-1 0 0,0 0 0,-1 2 0,0-1 0,0 2 0,-1 0 0,0 1 0,0 1 0,0 0 0,-1 1 0,1 1 0,-1 0 0,0 2 0,-23-1 0,29 2 0,-1 0 0,1 1 0,-1 0 0,1 1 0,-17 4 0,22-4 0,1 1 0,0-1 0,0 1 0,0 0 0,0 0 0,0 0 0,1 1 0,-1-1 0,1 1 0,0 0 0,0 1 0,0-1 0,-3 7 0,-6 9 0,0 2 0,2 0 0,1 0 0,1 1 0,0 0 0,2 1 0,-6 31 0,12-50 0,0 0 0,1 0 0,-1 0 0,1 0 0,0 0 0,1 0 0,-1 0 0,1 0 0,0 0 0,0 0 0,0 0 0,1 0 0,0 0 0,0 0 0,3 4 0,-2-4 0,1 0 0,0-1 0,0 0 0,0 1 0,1-2 0,-1 1 0,1 0 0,0-1 0,0 0 0,0 0 0,0 0 0,12 3 0,-9-3 0,1 0 0,0 0 0,0-1 0,0 0 0,0 0 0,1-1 0,-1-1 0,0 0 0,14-1 0,-18 1 0,-1-1 0,1 0 0,0-1 0,-1 1 0,0-1 0,1 0 0,-1 0 0,0 0 0,0-1 0,0 1 0,0-1 0,0 0 0,-1 0 0,1-1 0,-1 1 0,0-1 0,0 1 0,0-1 0,0 0 0,2-6 0,-1 2 0,-1 0 0,1-1 0,-2 1 0,1-1 0,-1 0 0,-1 0 0,1 0 0,-1 0 0,-1 0 0,0 0 0,0 0 0,-1 0 0,0 0 0,-1 0 0,0 1 0,0-1 0,0 0 0,-1 1 0,-1-1 0,0 1 0,0 0 0,0 0 0,-1 1 0,0-1 0,-1 1 0,1 0 0,-1 0 0,-12-9 0,13 12 0,-1 1 0,0 0 0,0 0 0,0 0 0,0 1 0,0 0 0,0 0 0,0 1 0,-1-1 0,-10 0 0,0 1 0,0 1 0,-31 3 0,45-3 0,1 1 0,-1-1 0,0 1 0,0-1 0,1 1 0,-1 0 0,1 0 0,-1 0 0,0 0 0,1 0 0,0 1 0,-1-1 0,1 1 0,0 0 0,0-1 0,0 1 0,0 0 0,0 0 0,0 1 0,0-1 0,1 0 0,-1 0 0,1 1 0,0-1 0,0 1 0,0-1 0,0 1 0,0 0 0,0-1 0,0 5 0,1-3 0,-1 0 0,2 1 0,-1-1 0,0 1 0,1-1 0,0 0 0,0 0 0,0 1 0,0-1 0,1 0 0,-1 0 0,1 0 0,0 0 0,1-1 0,-1 1 0,1 0 0,-1-1 0,6 6 0,-2-4 0,-1-1 0,1 1 0,0-1 0,0 0 0,0-1 0,0 1 0,1-1 0,-1-1 0,1 1 0,0-1 0,0 0 0,0-1 0,0 1 0,0-1 0,0-1 0,0 1 0,0-1 0,8-1 0,-10 0 0,1 0 0,-1 0 0,0 0 0,0 0 0,0-1 0,0 0 0,-1 0 0,1 0 0,0-1 0,-1 1 0,1-1 0,-1 0 0,0-1 0,0 1 0,0-1 0,-1 0 0,1 1 0,-1-2 0,0 1 0,0 0 0,0-1 0,-1 1 0,1-1 0,-1 0 0,2-5 0,-2 2 0,1-1 0,-2 1 0,1 0 0,-1-1 0,0 1 0,-1-1 0,1 0 0,-2 1 0,1-1 0,-2 1 0,1-1 0,-1 1 0,0 0 0,0-1 0,-1 1 0,-1 0 0,1 1 0,-1-1 0,0 0 0,-1 1 0,0 0 0,0 0 0,0 1 0,-1-1 0,0 1 0,0 0 0,-1 1 0,-8-6 0,12 8 0,-1 1 0,1 0 0,0 0 0,-1 1 0,1-1 0,-1 1 0,1 0 0,-1 0 0,0 0 0,0 0 0,1 1 0,-1-1 0,0 1 0,0 0 0,0 0 0,0 0 0,1 1 0,-1 0 0,0-1 0,0 1 0,1 0 0,-1 1 0,1-1 0,-1 1 0,1-1 0,-1 1 0,-4 4 0,3-2 0,0 1 0,0-1 0,1 1 0,0 0 0,0 0 0,0 0 0,0 1 0,1-1 0,0 1 0,0 0 0,1 0 0,0 0 0,0 0 0,0 1 0,-1 10 0,2-7 0,0 0 0,1 0 0,0 0 0,0 1 0,1-1 0,1 0 0,0 0 0,0 0 0,6 16 0,-5-20 0,-1-1 0,1 1 0,0-1 0,0 1 0,1-1 0,-1 0 0,1 0 0,0 0 0,1-1 0,-1 1 0,1-1 0,0 0 0,0 0 0,0-1 0,1 0 0,9 5 0,-12-7 0,-1 0 0,0-1 0,1 1 0,-1-1 0,1 1 0,-1-1 0,0 0 0,1 0 0,-1 0 0,1 0 0,-1-1 0,1 1 0,-1-1 0,0 0 0,1 1 0,-1-1 0,0 0 0,0 0 0,0 0 0,0-1 0,1 1 0,-1 0 0,-1-1 0,1 1 0,0-1 0,0 0 0,-1 0 0,2-2 0,0 1 0,-1 0 0,0 0 0,0 0 0,0 0 0,0-1 0,0 1 0,-1-1 0,0 1 0,0-1 0,0 1 0,0-1 0,0 0 0,-1 0 0,1 0 0,-1 1 0,-1-8 0,1 11 0,0-1 0,0 1 0,0 0 0,0 0 0,1 0 0,-1-1 0,0 1 0,0 0 0,0 0 0,0-1 0,0 1 0,-1 0 0,1 0 0,0 0 0,0-1 0,0 1 0,0 0 0,0 0 0,0-1 0,0 1 0,0 0 0,0 0 0,0 0 0,-1 0 0,1-1 0,0 1 0,0 0 0,0 0 0,0 0 0,-1 0 0,1-1 0,0 1 0,0 0 0,0 0 0,-1 0 0,1 0 0,0 0 0,0 0 0,0 0 0,-1 0 0,1 0 0,0 0 0,0 0 0,-1 0 0,-6 10 0,-2 19 0,8-28 0,-7 27 0,1-6 0,0 1 0,2 0 0,-4 40 0,6-11 0,7 78 0,-3-126 0,0 1 0,0-1 0,0 1 0,1-1 0,0 0 0,0 1 0,0-1 0,0 0 0,1 0 0,-1 0 0,1-1 0,0 1 0,0-1 0,1 1 0,-1-1 0,1 0 0,-1-1 0,1 1 0,0 0 0,0-1 0,0 0 0,0 0 0,8 2 0,-8-2 0,1 0 0,0-1 0,-1 0 0,1 0 0,0 0 0,0-1 0,0 1 0,-1-1 0,1 0 0,0-1 0,0 1 0,0-1 0,0 0 0,-1 0 0,1-1 0,0 1 0,-1-1 0,1 0 0,-1 0 0,0 0 0,0-1 0,6-4 0,-8 5 0,0 0 0,0 1 0,0-1 0,0 0 0,0 0 0,-1 0 0,1 0 0,-1 0 0,1-1 0,-1 1 0,0 0 0,0-1 0,0 1 0,0-1 0,-1 1 0,1-1 0,-1 1 0,1-1 0,-1 1 0,0-1 0,0 0 0,0 1 0,0-1 0,-1 1 0,1-1 0,-1 0 0,1 1 0,-1-1 0,0 1 0,0 0 0,0-1 0,-2-3 0,0 2 0,0 0 0,0 0 0,-1 1 0,1-1 0,-1 1 0,0-1 0,0 1 0,0 1 0,0-1 0,0 0 0,-1 1 0,1 0 0,-1 0 0,0 0 0,1 1 0,-7-2 0,3 2 0,-1 0 0,1 0 0,0 0 0,0 1 0,0 1 0,-1-1 0,1 1 0,0 1 0,0-1 0,-12 5 0,5 1 0,0-1 0,1 2 0,0 0 0,-18 14 0,6-6 0,20-12 0,-1 1 0,1-1 0,-1 1 0,-6 7 0,10-9 0,1 0 0,0 0 0,0 0 0,0 1 0,0-1 0,0 1 0,0-1 0,1 1 0,0 0 0,0 0 0,-1 7 0,0 0 0,0 0 0,1 0 0,1 0 0,0 1 0,1-1 0,0 0 0,0 0 0,5 17 0,-5-25 0,0 1 0,1-1 0,-1 1 0,1-1 0,-1 1 0,1-1 0,0 0 0,1 0 0,-1 0 0,0 0 0,1-1 0,0 1 0,-1 0 0,1-1 0,0 0 0,0 0 0,0 0 0,1 0 0,-1 0 0,0-1 0,1 1 0,-1-1 0,1 0 0,0 0 0,-1 0 0,1-1 0,0 1 0,7-1 0,0 0 0,0-1 0,0-1 0,0 1 0,0-2 0,0 0 0,16-6 0,64-33 0,-57 24 0,-16 8 0,-1-1 0,0 0 0,-1-2 0,0 0 0,-1 0 0,19-23 0,-2 3 0,-24 24 0,0 0 0,-1 0 0,0 0 0,-1-1 0,0 0 0,-1 0 0,0-1 0,0 1 0,-1-1 0,-1 0 0,0 0 0,3-17 0,4-20 0,-5 26 0,0 0 0,-2 0 0,1-43 0,-4 61 0,-1 0 0,1 0 0,-1 0 0,0 0 0,0 1 0,0-1 0,-1 0 0,1 1 0,-1-1 0,0 1 0,0 0 0,0-1 0,-1 1 0,1 0 0,-1 0 0,0 0 0,0 1 0,0-1 0,0 1 0,0 0 0,0-1 0,0 1 0,-1 1 0,-5-3 0,-2-1 0,1 2 0,-1-1 0,-1 2 0,1-1 0,0 1 0,-1 1 0,-13 0 0,22 1 0,0 0 0,-1 0 0,1 0 0,-1 0 0,1 1 0,0 0 0,-1-1 0,1 1 0,0 1 0,0-1 0,0 0 0,0 1 0,0-1 0,0 1 0,0 0 0,0 0 0,1 0 0,-4 3 0,2 1 0,-1 0 0,1 0 0,0 1 0,1-1 0,-1 1 0,1 0 0,-2 9 0,2-8 0,1-1 0,0 0 0,0 1 0,1 0 0,-1-1 0,2 1 0,-1 0 0,1 0 0,2 13 0,-2-18 0,1 1 0,0 0 0,1-1 0,-1 1 0,0-1 0,1 1 0,0-1 0,0 0 0,0 0 0,0 0 0,0 0 0,1 0 0,-1 0 0,1 0 0,0-1 0,0 1 0,0-1 0,0 0 0,0 0 0,0 0 0,7 2 0,0 0 0,0-1 0,0 0 0,0-1 0,0 0 0,0 0 0,1-1 0,-1-1 0,1 0 0,12-1 0,12-4 0,48-12 0,-38 7 0,-37 8 0,-1-1 0,1 1 0,-1-1 0,0 0 0,1-1 0,-2 0 0,1 0 0,0 0 0,-1-1 0,6-5 0,6-7 0,28-37 0,-30 34 0,29-28 0,-42 45 0,3-1 0,-1-1 0,0 0 0,7-10 0,-11 14 0,-1 1 0,1-1 0,-1 1 0,1-1 0,-1 1 0,0-1 0,1 0 0,-1 1 0,0-1 0,1 0 0,-1 1 0,0-1 0,0 0 0,0 1 0,1-1 0,-1 0 0,0 1 0,0-1 0,0 0 0,0 1 0,0-1 0,-1 0 0,1 0 0,0 1 0,0-1 0,0 0 0,0 1 0,-1-1 0,1 0 0,0 1 0,-1-1 0,1 1 0,0-1 0,-1 1 0,1-1 0,-1 0 0,1 1 0,-1 0 0,1-1 0,-1 1 0,0-1 0,1 1 0,-1 0 0,1-1 0,-1 1 0,0 0 0,1-1 0,-2 1 0,-10-3 0,0 1 0,0 0 0,0 1 0,0 0 0,-1 1 0,-23 3 0,5-2 0,17 0 0,1 1 0,0 0 0,0 0 0,0 2 0,0-1 0,-17 9 0,-69 39 0,57-28 0,28-15 0,0 0 0,0 2 0,1-1 0,0 2 0,1 0 0,0 0 0,1 1 0,-13 17 0,18-20 0,0 0 0,0 1 0,1 0 0,0 0 0,0 1 0,1-1 0,1 1 0,0 0 0,0 0 0,1 0 0,0 1 0,1 19 0,1-28 0,0 0 0,0-1 0,1 1 0,-1 0 0,1-1 0,0 1 0,0-1 0,0 1 0,0-1 0,0 1 0,0-1 0,1 1 0,-1-1 0,1 0 0,0 0 0,0 0 0,0 0 0,0 0 0,0 0 0,0-1 0,3 3 0,-3-3 0,-1-1 0,0 1 0,1-1 0,-1 1 0,1-1 0,-1 1 0,1-1 0,-1 0 0,1 0 0,-1 0 0,1 0 0,-1 0 0,1 0 0,-1 0 0,1-1 0,-1 1 0,0 0 0,1-1 0,-1 1 0,1-1 0,-1 0 0,0 1 0,1-1 0,-1 0 0,0 0 0,0 0 0,0 0 0,0 0 0,0 0 0,0 0 0,0 0 0,0 0 0,0-1 0,0 1 0,0 0 0,-1 0 0,1-1 0,-1 1 0,2-3 0,0-2 0,1 0 0,-1-1 0,0 1 0,0 0 0,-1-1 0,0 1 0,0-1 0,-1 0 0,1 1 0,-1-1 0,-1 0 0,0 1 0,1-1 0,-2 1 0,1-1 0,-1 1 0,0-1 0,-3-6 0,-2 1 0,1 0 0,-2 1 0,1-1 0,-1 2 0,-1-1 0,0 1 0,-20-17 0,18 17 0,0 1 0,0 0 0,-1 1 0,0 0 0,-26-11 0,20 11 0,12 5 0,0 0 0,-1 1 0,1-1 0,-1 1 0,-10-1 0,14 3 0,0 0 0,0 0 0,1 0 0,-1 0 0,0 1 0,0 0 0,1-1 0,-1 1 0,0 0 0,1 0 0,-1 1 0,1-1 0,-1 0 0,1 1 0,0-1 0,-1 1 0,-2 3 0,0 0 0,-1 1 0,1-1 0,0 1 0,0 0 0,1 1 0,0-1 0,0 1 0,1 0 0,0 0 0,-3 8 0,4-10 0,1 1 0,-1 0 0,1-1 0,0 1 0,1 0 0,0 0 0,-1-1 0,2 1 0,-1 0 0,1 0 0,0-1 0,0 1 0,0 0 0,3 5 0,-3-9 0,-1-1 0,1 1 0,-1-1 0,1 0 0,0 1 0,-1-1 0,1 0 0,0 1 0,0-1 0,0 0 0,0 0 0,0 0 0,0 0 0,0 0 0,1 0 0,-1 0 0,0 0 0,0 0 0,1-1 0,-1 1 0,1 0 0,-1-1 0,0 1 0,1-1 0,-1 0 0,1 1 0,-1-1 0,1 0 0,-1 0 0,1 0 0,0 0 0,-1 0 0,1 0 0,-1-1 0,1 1 0,-1 0 0,1-1 0,-1 1 0,0-1 0,2 0 0,1-1 0,0 0 0,-1 0 0,0-1 0,0 1 0,1-1 0,-1 0 0,-1 1 0,1-1 0,0 0 0,-1-1 0,1 1 0,-1 0 0,0-1 0,2-5 0,1-7 0,0 0 0,-2 0 0,0 0 0,-1-1 0,1-18 0,-3 1 0,-5-50 0,0 58 0,-9-33 0,4 20 0,8 33 0,0 0 0,0 0 0,0 0 0,-1 0 0,0 0 0,0 1 0,-1 0 0,0 0 0,0 0 0,0 0 0,0 0 0,-1 1 0,0 0 0,1 0 0,-2 0 0,1 0 0,0 1 0,-1 0 0,-5-3 0,7 5 0,1 0 0,-1-1 0,1 1 0,-1 0 0,1 1 0,-1-1 0,1 1 0,-1-1 0,0 1 0,1 0 0,-1 0 0,0 1 0,1-1 0,-1 1 0,1 0 0,-1 0 0,1 0 0,-1 0 0,1 1 0,-1-1 0,1 1 0,0 0 0,0 0 0,0 0 0,0 0 0,0 0 0,1 1 0,-1 0 0,1-1 0,-1 1 0,1 0 0,0 0 0,-2 5 0,0-1 0,0 1 0,1 1 0,0-1 0,0 0 0,1 1 0,0-1 0,0 1 0,0 13 0,1 9 0,3 33 0,0-31 0,-1-17 0,1 0 0,1 0 0,0-1 0,10 30 0,31 57 0,-29-68 0,-12-28 0,0 0 0,1-1 0,0 1 0,0-1 0,0 1 0,0-1 0,1-1 0,0 1 0,0-1 0,0 1 0,0-1 0,1-1 0,0 1 0,0-1 0,0 0 0,0 0 0,0-1 0,0 0 0,11 3 0,0-2 0,1-1 0,0 0 0,0-1 0,0-1 0,0 0 0,19-4 0,-31 3 0,-1 1 0,1-1 0,-1 0 0,1-1 0,-1 1 0,1-1 0,-1 0 0,0 0 0,8-6 0,-13 8 0,1 0 0,-1 0 0,0 0 0,0 0 0,0 0 0,0 0 0,0 0 0,0 0 0,0 0 0,1-1 0,-1 1 0,0 0 0,0 0 0,0 0 0,0 0 0,0 0 0,0 0 0,0-1 0,0 1 0,0 0 0,0 0 0,0 0 0,0 0 0,0 0 0,0 0 0,0-1 0,0 1 0,0 0 0,0 0 0,0 0 0,0 0 0,0 0 0,0-1 0,0 1 0,0 0 0,0 0 0,0 0 0,0 0 0,0 0 0,0 0 0,0 0 0,-1-1 0,1 1 0,0 0 0,0 0 0,0 0 0,-9-4 0,-10 1 0,9 3 0,0 0 0,1 0 0,-1 1 0,0 0 0,1 0 0,-18 6 0,23-6 0,1 0 0,-1 1 0,0-1 0,0 1 0,1 0 0,-1 0 0,1 0 0,-1 1 0,1-1 0,0 1 0,0 0 0,0 0 0,0 0 0,1 0 0,-1 0 0,1 1 0,0-1 0,-3 6 0,4-8 0,1 1 0,-1-1 0,1 0 0,0 1 0,-1-1 0,1 1 0,0-1 0,0 0 0,0 1 0,0-1 0,0 1 0,0-1 0,0 1 0,0-1 0,0 1 0,1-1 0,-1 0 0,1 1 0,-1-1 0,1 0 0,0 1 0,-1-1 0,1 0 0,1 2 0,1-1 0,-1 0 0,0 0 0,1 0 0,-1 0 0,1-1 0,0 1 0,0-1 0,-1 0 0,1 0 0,0 0 0,4 1 0,6 0 0,1 0 0,-1 0 0,1-2 0,16 0 0,-17-1 0,0 0 0,0-1 0,0-1 0,22-6 0,-32 7 0,1 1 0,-1-1 0,1 0 0,-1 0 0,0 0 0,0 0 0,0 0 0,0-1 0,4-3 0,-6 5 0,0-1 0,0 1 0,0-1 0,0 0 0,0 1 0,0-1 0,-1 0 0,1 1 0,-1-1 0,1 0 0,-1 0 0,1 0 0,-1 1 0,0-1 0,0 0 0,0 0 0,0 0 0,0 0 0,-1 1 0,0-4 0,0 3 0,0-1 0,0 1 0,0-1 0,-1 1 0,1 0 0,-1-1 0,0 1 0,1 0 0,-1 0 0,0 0 0,0 0 0,0 1 0,-1-1 0,1 0 0,0 1 0,-1-1 0,1 1 0,-1 0 0,1 0 0,-1 0 0,0 0 0,1 1 0,-1-1 0,-3 0 0,-9-1 0,0 0 0,-32 0 0,40 2 0,-1 0 0,-1 1 0,0 0 0,0 0 0,1 1 0,-1 0 0,1 0 0,-1 1 0,-15 8 0,2 1 0,-36 27 0,2-1 0,51-34 0,0 0 0,0 0 0,0 0 0,1 0 0,0 0 0,-1 1 0,2 0 0,-1 0 0,1 0 0,-1 0 0,-2 9 0,-3 6 0,-10 41 0,8-24 0,9-31 0,0 0 0,0 0 0,1 0 0,0 1 0,0-1 0,1 0 0,-1 10 0,2-14 0,-1-1 0,0 1 0,1 0 0,-1-1 0,1 1 0,0-1 0,-1 1 0,1-1 0,0 1 0,0-1 0,0 1 0,0-1 0,0 0 0,0 0 0,0 1 0,0-1 0,1 0 0,-1 0 0,0 0 0,1 0 0,-1-1 0,1 1 0,-1 0 0,1 0 0,-1-1 0,1 1 0,0-1 0,-1 0 0,1 1 0,0-1 0,-1 0 0,4 0 0,6 0 0,-1 0 0,1-1 0,0 0 0,-1-1 0,1 0 0,-1 0 0,0-1 0,12-6 0,-5 3 0,-1-2 0,0 0 0,0-1 0,16-13 0,-8 2 0,-1-1 0,23-28 0,-2 3 0,159-159 0,-160 162 0,81-61 0,-96 85 0,30-15 0,-39 24 0,0-1 0,0-1 0,-1-1 0,27-24 0,-24 7 0,-21 30 0,0-1 0,0 1 0,1-1 0,-1 1 0,0-1 0,0 1 0,0-1 0,0 1 0,1-1 0,-1 1 0,0-1 0,0 1 0,0-1 0,0 1 0,0-1 0,0 1 0,0-1 0,-1 1 0,1-1 0,0 1 0,0-1 0,-1 0 0,1 1 0,-1-1 0,0 1 0,1 0 0,-1 0 0,0 0 0,1 0 0,-1 0 0,0-1 0,0 1 0,1 0 0,-1 1 0,0-1 0,0 0 0,1 0 0,-1 0 0,0 0 0,1 0 0,-1 1 0,0-1 0,1 0 0,-2 1 0,-8 4 0,1 0 0,-1 1 0,1 0 0,-11 10 0,-12 7 0,21-15 0,1-2 0,-1 1 0,0-2 0,0 1 0,-1-2 0,0 1 0,1-2 0,-1 1 0,-1-2 0,1 1 0,-16 0 0,-37-1 0,-80-8 0,131 4 0,0-2 0,0 1 0,1-2 0,0 0 0,-23-12 0,15 8 0,17 6 0,0 1 0,0-1 0,0 0 0,0 0 0,0 0 0,0-1 0,1 1 0,-4-6 0,6 9 0,0-1 0,1 1 0,-1-1 0,1 0 0,-1 0 0,1 1 0,-1-1 0,1 0 0,0 0 0,-1 1 0,1-1 0,0 0 0,-1 0 0,1 0 0,0 0 0,0 0 0,0 1 0,0-1 0,0 0 0,0 0 0,0 0 0,0 0 0,0 0 0,1 1 0,-1-1 0,0 0 0,1 0 0,-1 0 0,0 1 0,1-1 0,-1 0 0,1 0 0,-1 1 0,1-1 0,-1 0 0,1 1 0,-1-1 0,1 0 0,0 1 0,0-1 0,-1 1 0,1-1 0,0 1 0,0 0 0,-1-1 0,1 1 0,0 0 0,0-1 0,0 1 0,-1 0 0,1 0 0,0 0 0,0 0 0,1 0 0,5-1 0,1 0 0,-1 0 0,0 1 0,0 0 0,1 1 0,-1 0 0,0 0 0,11 3 0,57 20 0,-69-23 0,19 8 0,-1 1 0,2-1 0,-1-1 0,1-2 0,53 7 0,-56-12 0,0 1 0,-1 1 0,30 7 0,-44-7 0,1 0 0,-1 0 0,0 1 0,0 0 0,0 0 0,-1 1 0,0 0 0,0 0 0,0 1 0,0-1 0,10 13 0,-12-11 0,0-1 0,0 1 0,-1-1 0,0 1 0,0 1 0,-1-1 0,0 0 0,0 1 0,0 0 0,-1 0 0,0 0 0,-1 0 0,0 0 0,0 11 0,-1-10 0,-1 1 0,0 0 0,-1-1 0,0 1 0,-1-1 0,0 0 0,0 0 0,-1 0 0,0 0 0,0 0 0,-10 13 0,-1 1 0,11-15 0,-1 0 0,0-1 0,0 1 0,-1-1 0,0 0 0,0-1 0,0 0 0,-1 1 0,0-2 0,0 1 0,-1-1 0,-14 8 0,-40 14 0,28-11 0,-1-1 0,0-1 0,-71 15 0,-89-2 0,149-23 0,1-2 0,-62-7 0,105 5 0,0 0 0,0 0 0,0-1 0,-1 1 0,1-1 0,0 0 0,0 1 0,0-1 0,0 0 0,1 0 0,-1 0 0,0-1 0,0 1 0,1 0 0,-1-1 0,0 1 0,1-1 0,0 1 0,-1-1 0,1 0 0,0 0 0,0 1 0,0-1 0,0 0 0,0 0 0,0 0 0,0 0 0,1 0 0,-1 0 0,1 0 0,-1-1 0,1 1 0,0 0 0,0 0 0,0-3 0,1-6 0,0 0 0,0 0 0,1 1 0,1-1 0,6-18 0,15-29 0,2 2 0,48-75 0,-65 115 0,17-30 0,3 2 0,2 0 0,1 3 0,2 0 0,43-38 0,-73 75 0,1 0 0,0 0 0,0 1 0,1 0 0,-1-1 0,1 2 0,-1-1 0,1 1 0,8-2 0,0 1 0,0 1 0,25-1 0,1-2 0,-33 3 0,1 1 0,-1 0 0,1 1 0,0 0 0,-1 0 0,1 0 0,8 2 0,-11-1 0,0 0 0,0 1 0,0-1 0,0 1 0,0 0 0,-1 0 0,1 1 0,-1-1 0,0 1 0,1 0 0,-1 0 0,0 1 0,-1-1 0,1 1 0,5 7 0,-5-5 0,-1 0 0,0 1 0,0 0 0,0 0 0,-1 0 0,0 0 0,0 0 0,0 0 0,-1 0 0,0 12 0,0-9 0,-1 1 0,0-1 0,0 0 0,-1 1 0,-1-1 0,0 0 0,0 0 0,-1 0 0,0 0 0,-1-1 0,0 1 0,-8 13 0,6-13 0,0-1 0,-1 1 0,0-1 0,0-1 0,-1 1 0,0-1 0,-1 0 0,0-1 0,0 0 0,0-1 0,-1 1 0,-16 6 0,-34 25 0,46-28 0,-2 0 0,1 0 0,-23 8 0,-173 50 0,151-50 0,49-15 0,-3 2 0,-1-1 0,0-1 0,0 0 0,-25 1 0,36-3 0,1-1 0,0-1 0,-1 1 0,1 0 0,0-1 0,0 0 0,-1 1 0,1-1 0,0 0 0,0-1 0,0 1 0,0-1 0,0 1 0,0-1 0,1 0 0,-1 0 0,0 0 0,1 0 0,0-1 0,-1 1 0,1-1 0,0 1 0,0-1 0,1 0 0,-1 0 0,0 0 0,-1-4 0,-1-8 0,0 0 0,1 0 0,1 0 0,0-1 0,1 1 0,1-1 0,0 1 0,4-22 0,-2 19 0,-1-1 0,-1 1 0,0-1 0,-1 1 0,-6-28 0,5 38 0,-7-30 0,9 36 0,-1 1 0,1-1 0,0 0 0,0 1 0,0-1 0,0 0 0,0 1 0,0-1 0,0 0 0,1 1 0,-1-1 0,1 1 0,-1-1 0,1 0 0,-1 1 0,1-1 0,2-2 0,-3 4 0,1 0 0,-1 0 0,1 0 0,-1 0 0,1 0 0,-1 0 0,1 0 0,-1 0 0,1 0 0,-1 0 0,1 0 0,-1 1 0,1-1 0,-1 0 0,1 0 0,-1 0 0,0 1 0,1-1 0,-1 0 0,1 1 0,-1-1 0,0 0 0,1 1 0,-1-1 0,0 0 0,1 1 0,-1-1 0,0 1 0,1 0 0,11 14 0,-11-15 0,26 44-1365,-16-20-5461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7:08:17.092"/>
    </inkml:context>
    <inkml:brush xml:id="br0">
      <inkml:brushProperty name="width" value="0.05" units="cm"/>
      <inkml:brushProperty name="height" value="0.05" units="cm"/>
    </inkml:brush>
  </inkml:definitions>
  <inkml:trace contextRef="#ctx0" brushRef="#br0">1 420 24575,'41'-1'0,"0"-2"0,-1-2 0,70-17 0,113-51 0,-175 57 0,60-11 0,-60 16 0,59-20 0,51-32 0,-151 60-57,-1 0 0,1-1 1,-1 0-1,0 0 0,1 0 0,-2-1 0,1 1 0,-1-2 0,1 1 0,-1-1 0,-1 1 1,1-1-1,-1 0 0,0-1 0,-1 1 0,1-1 0,-1 0 0,0 0 0,-1 0 1,0 0-1,0 0 0,-1 0 0,2-9 0,-1-8-6769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7:08:21.138"/>
    </inkml:context>
    <inkml:brush xml:id="br0">
      <inkml:brushProperty name="width" value="0.05" units="cm"/>
      <inkml:brushProperty name="height" value="0.05" units="cm"/>
    </inkml:brush>
  </inkml:definitions>
  <inkml:trace contextRef="#ctx0" brushRef="#br0">218 0 24575,'1'18'0,"1"-1"0,0 1 0,1-1 0,1 0 0,1 0 0,12 31 0,-12-40 0,-1 0 0,1-1 0,1 0 0,-1 0 0,1 0 0,9 7 0,-7-6 0,0 1 0,14 18 0,-12-9 0,0 1 0,9 27 0,-10-23 0,16 29 0,70 120 0,-80-143 0,-1 1 0,-1 0 0,12 46 0,-2-8 0,-23-67 0,8 27 0,-8-27 0,0-1 0,0 0 0,0 1 0,0-1 0,-1 0 0,1 1 0,0-1 0,0 0 0,0 1 0,0-1 0,0 0 0,0 1 0,0-1 0,-1 0 0,1 1 0,0-1 0,0 0 0,0 0 0,-1 1 0,1-1 0,0 0 0,0 0 0,-1 1 0,1-1 0,-1 0 0,0 0 0,0 1 0,1-1 0,-1 0 0,0 0 0,0 0 0,0 0 0,0 0 0,0-1 0,0 1 0,0 0 0,0 0 0,1 0 0,-1-1 0,0 1 0,-1-1 0,-36-17 0,24 10 0,-1 2 0,1 0 0,-24-7 0,3 7 0,-1 0 0,0 3 0,1 1 0,-68 4 0,96-1 0,0 0 0,0 0 0,1 1 0,-1 0 0,0 1 0,1-1 0,0 1 0,-1 0 0,1 1 0,1-1 0,-8 6 0,-2 4 0,1 1 0,-20 23 0,9-9 0,20-21 0,0-1 0,0 1 0,1 0 0,0 1 0,0-1 0,1 1 0,0-1 0,1 1 0,-1 0 0,1 0 0,1 0 0,-2 17 0,2-6 0,1-1 0,1 1 0,0 0 0,7 30 0,-7-41 0,1 0 0,0 0 0,1 0 0,0 0 0,0-1 0,1 0 0,0 0 0,0 0 0,7 9 0,-8-12 0,1-1 0,0 1 0,-1-1 0,1 0 0,0 0 0,1 0 0,-1-1 0,1 1 0,-1-1 0,1 0 0,-1 0 0,1-1 0,0 0 0,0 1 0,0-1 0,7 0 0,206-1 0,-100-3 0,-113 3 0,0 0 0,0 0 0,0-1 0,0 1 0,0-1 0,0 0 0,0-1 0,0 1 0,0-1 0,-1 0 0,1 0 0,0 0 0,-1-1 0,0 1 0,0-1 0,1 0 0,-2-1 0,1 1 0,0-1 0,6-7 0,-9 9-105,1 0 0,0-1 0,0 2 0,0-1 0,0 0 0,0 0 0,0 1 0,1-1 0,-1 1 0,1 0 0,-1-1 0,4 0 0,10-1-6721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07:08:25.526"/>
    </inkml:context>
    <inkml:brush xml:id="br0">
      <inkml:brushProperty name="width" value="0.05" units="cm"/>
      <inkml:brushProperty name="height" value="0.05" units="cm"/>
    </inkml:brush>
  </inkml:definitions>
  <inkml:trace contextRef="#ctx0" brushRef="#br0">304 1 24575,'0'9'0,"-2"0"0,0 1 0,0-1 0,0 0 0,-1 0 0,-1 0 0,1-1 0,-7 12 0,3-8 0,2 0 0,0 1 0,-4 13 0,0 36 0,8-48 0,-1 0 0,-1 1 0,0-1 0,-1 0 0,-7 18 0,-11 15 0,-41 101 0,42-96 0,-34 62 0,2-5 0,51-101 0,5-7 0,15-15 0,21-29 0,-21 18 0,1 0 0,2 2 0,0 1 0,1 0 0,47-34 0,-66 54 0,1 0 0,-1 0 0,1 0 0,-1 0 0,1 1 0,0-1 0,0 1 0,0 0 0,0 0 0,0 0 0,0 0 0,0 1 0,0 0 0,0 0 0,0 0 0,0 0 0,7 2 0,-4 0 0,0 1 0,-1 0 0,1 0 0,-1 0 0,0 1 0,0 0 0,0 0 0,-1 1 0,7 6 0,1-1 0,-1 1 0,-1 1 0,0 0 0,0 0 0,-1 1 0,-1 0 0,0 0 0,12 28 0,-19-35 0,1 1 0,0-1 0,-1 0 0,2 0 0,-1 0 0,1-1 0,0 1 0,5 4 0,-6-7 0,0 0 0,1 0 0,-1-1 0,1 0 0,0 1 0,0-1 0,-1-1 0,1 1 0,1-1 0,-1 1 0,0-1 0,0 0 0,7 0 0,9 1 0,-1 0 0,0-2 0,1 0 0,29-5 0,-40 4 0,0-1 0,0-1 0,0 1 0,0-1 0,0-1 0,0 0 0,-1 0 0,0 0 0,0-1 0,0 0 0,10-10 0,-12 9 0,0-1 0,-1 0 0,0 0 0,0 0 0,-1-1 0,0 1 0,4-12 0,19-61 0,-22 66 0,25-94 0,-24 86 0,-1-1 0,-1 0 0,-1-1 0,-1 1 0,-2 0 0,-1-30 0,-1 45 16,0 0 0,0 0 0,0 1 0,-1-1-1,0 1 1,-1-1 0,-6-10 0,-4-10-1508,4 6-5334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B1CE30-4CB4-53D5-1491-53D39D416D0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20D8381-C220-7C20-D890-51C4CBEED5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F1ADFE2-B9D0-161D-D948-F7EC100B72B4}"/>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CAE2EB2C-D9C9-CBEA-F69D-0907F725FA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09C7DC-6CB8-0297-D289-2BC675B8F14B}"/>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1318903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6C9526-1228-11B9-A8AC-44CE591CBE4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1D1F433-059B-C2D0-C078-59DE4735A8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AF1347-B5E0-F59D-DE19-8E682DC0ADB2}"/>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D102EE54-CA35-2F92-1729-7F4DA67B67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C212D8-89BE-F314-C087-16488D7FDD44}"/>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47611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30AC02-FD81-893A-DA46-CAF3621DF3E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636C53-22DF-1971-EA7B-66DC0B9EADF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37AB0AE-FB75-C001-1CF8-FA0745D693B1}"/>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C05703EB-15BA-F416-8AB8-B3F74D7A6A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E465D2-387C-2E13-2186-A216BBF89191}"/>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1816329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C8A78F-1F1B-1AA4-22A4-527FC547604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C33C1FB-89A5-D2D7-806C-458DFB42436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CF804B-C2A5-E2A0-3607-7EBA0FBED65D}"/>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E1863CE6-A020-95EF-44B5-A16A680202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AAF066-C7DD-0F95-6E4B-9F47772F6CF3}"/>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4979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251F1-90BA-1CE1-041C-E2786C419DD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228A2A-65BE-7E34-F2E3-CE84E7406B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D107879-93E9-B9F5-A8FF-681A3ADF26AB}"/>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FDE1DEE6-F3DE-F62A-390E-439E93C7BA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7D488-8DF6-31D2-FB58-27F407AEB643}"/>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2861736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9C7FF-BC47-FC67-4CA6-7EDA7972DD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D407988-8801-95FB-BF23-C24F0D222A4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B5D4F1-68FD-DDC1-3DC7-6B5BABC99A2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69C5745-9C68-FE93-3E94-7525FBD0F161}"/>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6" name="フッター プレースホルダー 5">
            <a:extLst>
              <a:ext uri="{FF2B5EF4-FFF2-40B4-BE49-F238E27FC236}">
                <a16:creationId xmlns:a16="http://schemas.microsoft.com/office/drawing/2014/main" id="{B05AAE67-3680-5A77-3029-5B8CBF5822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258BA1B-351D-F73C-41FC-23F7758ECB9B}"/>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407496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2FED0F-3633-861A-AFFA-3D5C3A4D352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6A5A02-D207-14D5-692D-EBBB93CF6A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BD55555-DCAD-876F-8BCE-EA4B34B0715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0EEEC1A-77A2-1FCE-2770-C7968B92C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5FB2286-43B6-2EF5-1780-C278F71A4E5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8AFDC65-487C-9800-15E3-0EF98A61F526}"/>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8" name="フッター プレースホルダー 7">
            <a:extLst>
              <a:ext uri="{FF2B5EF4-FFF2-40B4-BE49-F238E27FC236}">
                <a16:creationId xmlns:a16="http://schemas.microsoft.com/office/drawing/2014/main" id="{3C06A686-A9DB-19E1-C82D-1ED311215A8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ACC1A4D-FA90-2247-3639-8FE4B0A646AF}"/>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1638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8C901-6368-172C-B5F3-2B5E4BCE60A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4598886-2326-475C-5E79-F2DC2C086424}"/>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4" name="フッター プレースホルダー 3">
            <a:extLst>
              <a:ext uri="{FF2B5EF4-FFF2-40B4-BE49-F238E27FC236}">
                <a16:creationId xmlns:a16="http://schemas.microsoft.com/office/drawing/2014/main" id="{FFC7AF74-34CB-E04F-62F4-96718DBE4A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F8C3DEF-FF58-2468-AC64-F05906B3FA95}"/>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426601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04C10ED-A2C6-E78B-BA00-91E4596DFF5E}"/>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3" name="フッター プレースホルダー 2">
            <a:extLst>
              <a:ext uri="{FF2B5EF4-FFF2-40B4-BE49-F238E27FC236}">
                <a16:creationId xmlns:a16="http://schemas.microsoft.com/office/drawing/2014/main" id="{D572D0C6-C3D4-C79A-3339-7CEC56FE6B8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581B0C-7BBB-FC9E-8806-3A9A0BFD9A90}"/>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299239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B43DC3-2BFB-0D9B-D38B-2FA1B04FD96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D2DC501-51A4-2185-BE4F-B16ED330E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8D0D794-6786-26CA-E55D-3F4CF2029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3B4EFAB-9204-CCF6-1A0D-548465195064}"/>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6" name="フッター プレースホルダー 5">
            <a:extLst>
              <a:ext uri="{FF2B5EF4-FFF2-40B4-BE49-F238E27FC236}">
                <a16:creationId xmlns:a16="http://schemas.microsoft.com/office/drawing/2014/main" id="{64541DAE-A3A3-E24A-F9B7-A3821AFF378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8456757-62F0-68FA-B281-FE97CCFB4963}"/>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1564533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4B47DA-2DA5-FE28-0E31-77CF2B71ED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ACFE976-F689-940A-1116-DB886507A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1A74F77-A187-6DE7-C7E3-BF3D2871B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921ED7-FCAC-4ECE-813F-2EF79F89BC47}"/>
              </a:ext>
            </a:extLst>
          </p:cNvPr>
          <p:cNvSpPr>
            <a:spLocks noGrp="1"/>
          </p:cNvSpPr>
          <p:nvPr>
            <p:ph type="dt" sz="half" idx="10"/>
          </p:nvPr>
        </p:nvSpPr>
        <p:spPr/>
        <p:txBody>
          <a:bodyPr/>
          <a:lstStyle/>
          <a:p>
            <a:fld id="{D2695FB4-ECF2-4F3E-BAFA-A93893F6B6C9}" type="datetimeFigureOut">
              <a:rPr kumimoji="1" lang="ja-JP" altLang="en-US" smtClean="0"/>
              <a:t>2026/4/1</a:t>
            </a:fld>
            <a:endParaRPr kumimoji="1" lang="ja-JP" altLang="en-US"/>
          </a:p>
        </p:txBody>
      </p:sp>
      <p:sp>
        <p:nvSpPr>
          <p:cNvPr id="6" name="フッター プレースホルダー 5">
            <a:extLst>
              <a:ext uri="{FF2B5EF4-FFF2-40B4-BE49-F238E27FC236}">
                <a16:creationId xmlns:a16="http://schemas.microsoft.com/office/drawing/2014/main" id="{F12FE7FD-6385-1071-5FA5-EFFDEAAEE2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25C8977-1247-E630-08B0-ACB965EA4B3A}"/>
              </a:ext>
            </a:extLst>
          </p:cNvPr>
          <p:cNvSpPr>
            <a:spLocks noGrp="1"/>
          </p:cNvSpPr>
          <p:nvPr>
            <p:ph type="sldNum" sz="quarter" idx="12"/>
          </p:nvPr>
        </p:nvSpPr>
        <p:spPr/>
        <p:txBody>
          <a:body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676814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754609-0CD3-6AAD-EAA5-61C04F56A3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E634A4E-DCD4-5492-E81D-72A550456C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0C71D2-466A-8EF0-A7A4-DE7A8832C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95FB4-ECF2-4F3E-BAFA-A93893F6B6C9}" type="datetimeFigureOut">
              <a:rPr kumimoji="1" lang="ja-JP" altLang="en-US" smtClean="0"/>
              <a:t>2026/4/1</a:t>
            </a:fld>
            <a:endParaRPr kumimoji="1" lang="ja-JP" altLang="en-US"/>
          </a:p>
        </p:txBody>
      </p:sp>
      <p:sp>
        <p:nvSpPr>
          <p:cNvPr id="5" name="フッター プレースホルダー 4">
            <a:extLst>
              <a:ext uri="{FF2B5EF4-FFF2-40B4-BE49-F238E27FC236}">
                <a16:creationId xmlns:a16="http://schemas.microsoft.com/office/drawing/2014/main" id="{6231E282-F2D3-84CC-29BE-A0F650BDA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B6F06D8-7856-278B-8252-D0DEBA27C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7E83E-28DD-4374-B4D2-198A9B66F1F9}" type="slidenum">
              <a:rPr kumimoji="1" lang="ja-JP" altLang="en-US" smtClean="0"/>
              <a:t>‹#›</a:t>
            </a:fld>
            <a:endParaRPr kumimoji="1" lang="ja-JP" altLang="en-US"/>
          </a:p>
        </p:txBody>
      </p:sp>
    </p:spTree>
    <p:extLst>
      <p:ext uri="{BB962C8B-B14F-4D97-AF65-F5344CB8AC3E}">
        <p14:creationId xmlns:p14="http://schemas.microsoft.com/office/powerpoint/2010/main" val="405291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customXml" Target="../ink/ink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C95A6-4EF4-92A8-7CFC-4B67BD53384D}"/>
              </a:ext>
            </a:extLst>
          </p:cNvPr>
          <p:cNvSpPr>
            <a:spLocks noGrp="1"/>
          </p:cNvSpPr>
          <p:nvPr>
            <p:ph type="ctrTitle"/>
          </p:nvPr>
        </p:nvSpPr>
        <p:spPr>
          <a:xfrm>
            <a:off x="1523999" y="305935"/>
            <a:ext cx="9144000" cy="2387600"/>
          </a:xfrm>
        </p:spPr>
        <p:txBody>
          <a:bodyPr>
            <a:normAutofit/>
          </a:bodyPr>
          <a:lstStyle/>
          <a:p>
            <a:r>
              <a:rPr kumimoji="1" lang="ja-JP" altLang="en-US" dirty="0">
                <a:solidFill>
                  <a:schemeClr val="accent1">
                    <a:lumMod val="50000"/>
                  </a:schemeClr>
                </a:solidFill>
                <a:latin typeface="HGP創英角ﾎﾟｯﾌﾟ体" panose="040B0A00000000000000" pitchFamily="50" charset="-128"/>
                <a:ea typeface="HGP創英角ﾎﾟｯﾌﾟ体" panose="040B0A00000000000000" pitchFamily="50" charset="-128"/>
              </a:rPr>
              <a:t>学校図書館利用のご提案</a:t>
            </a:r>
            <a:br>
              <a:rPr kumimoji="1" lang="en-US" altLang="ja-JP">
                <a:solidFill>
                  <a:schemeClr val="accent1">
                    <a:lumMod val="50000"/>
                  </a:schemeClr>
                </a:solidFill>
                <a:latin typeface="HGP創英角ﾎﾟｯﾌﾟ体" panose="040B0A00000000000000" pitchFamily="50" charset="-128"/>
                <a:ea typeface="HGP創英角ﾎﾟｯﾌﾟ体" panose="040B0A00000000000000" pitchFamily="50" charset="-128"/>
              </a:rPr>
            </a:br>
            <a:endParaRPr kumimoji="1" lang="ja-JP" altLang="en-US" dirty="0">
              <a:solidFill>
                <a:schemeClr val="accent1">
                  <a:lumMod val="50000"/>
                </a:schemeClr>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56255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5755608-F5FF-763A-7EAA-914863844677}"/>
              </a:ext>
            </a:extLst>
          </p:cNvPr>
          <p:cNvPicPr>
            <a:picLocks noChangeAspect="1"/>
          </p:cNvPicPr>
          <p:nvPr/>
        </p:nvPicPr>
        <p:blipFill>
          <a:blip r:embed="rId2">
            <a:extLst>
              <a:ext uri="{28A0092B-C50C-407E-A947-70E740481C1C}">
                <a14:useLocalDpi xmlns:a14="http://schemas.microsoft.com/office/drawing/2010/main" val="0"/>
              </a:ext>
            </a:extLst>
          </a:blip>
          <a:srcRect l="23840" t="26984" r="24910" b="10317"/>
          <a:stretch/>
        </p:blipFill>
        <p:spPr>
          <a:xfrm>
            <a:off x="1219200" y="73013"/>
            <a:ext cx="9753600" cy="6711973"/>
          </a:xfrm>
          <a:prstGeom prst="rect">
            <a:avLst/>
          </a:prstGeom>
        </p:spPr>
      </p:pic>
      <p:sp>
        <p:nvSpPr>
          <p:cNvPr id="2" name="テキスト ボックス 1">
            <a:extLst>
              <a:ext uri="{FF2B5EF4-FFF2-40B4-BE49-F238E27FC236}">
                <a16:creationId xmlns:a16="http://schemas.microsoft.com/office/drawing/2014/main" id="{D0115598-EB77-6745-BF29-D132D19DB924}"/>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362130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C01552-7FBA-6E28-03A4-992CD021CEF6}"/>
              </a:ext>
            </a:extLst>
          </p:cNvPr>
          <p:cNvPicPr>
            <a:picLocks noChangeAspect="1"/>
          </p:cNvPicPr>
          <p:nvPr/>
        </p:nvPicPr>
        <p:blipFill>
          <a:blip r:embed="rId2">
            <a:extLst>
              <a:ext uri="{28A0092B-C50C-407E-A947-70E740481C1C}">
                <a14:useLocalDpi xmlns:a14="http://schemas.microsoft.com/office/drawing/2010/main" val="0"/>
              </a:ext>
            </a:extLst>
          </a:blip>
          <a:srcRect l="23840" t="21905" r="24911" b="15238"/>
          <a:stretch/>
        </p:blipFill>
        <p:spPr>
          <a:xfrm>
            <a:off x="1282948" y="108497"/>
            <a:ext cx="9626104" cy="6641005"/>
          </a:xfrm>
          <a:prstGeom prst="rect">
            <a:avLst/>
          </a:prstGeom>
        </p:spPr>
      </p:pic>
      <p:sp>
        <p:nvSpPr>
          <p:cNvPr id="2" name="テキスト ボックス 1">
            <a:extLst>
              <a:ext uri="{FF2B5EF4-FFF2-40B4-BE49-F238E27FC236}">
                <a16:creationId xmlns:a16="http://schemas.microsoft.com/office/drawing/2014/main" id="{F5C4E781-3C7B-39E8-F2F6-286C5A4F894F}"/>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214124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41C6A56-B954-7A1D-941B-91A0ACF34E9E}"/>
              </a:ext>
            </a:extLst>
          </p:cNvPr>
          <p:cNvPicPr>
            <a:picLocks noChangeAspect="1"/>
          </p:cNvPicPr>
          <p:nvPr/>
        </p:nvPicPr>
        <p:blipFill>
          <a:blip r:embed="rId2">
            <a:extLst>
              <a:ext uri="{28A0092B-C50C-407E-A947-70E740481C1C}">
                <a14:useLocalDpi xmlns:a14="http://schemas.microsoft.com/office/drawing/2010/main" val="0"/>
              </a:ext>
            </a:extLst>
          </a:blip>
          <a:srcRect l="23840" t="23492" r="25089" b="13968"/>
          <a:stretch/>
        </p:blipFill>
        <p:spPr>
          <a:xfrm>
            <a:off x="1204777" y="59871"/>
            <a:ext cx="9782445" cy="6738257"/>
          </a:xfrm>
          <a:prstGeom prst="rect">
            <a:avLst/>
          </a:prstGeom>
        </p:spPr>
      </p:pic>
      <p:sp>
        <p:nvSpPr>
          <p:cNvPr id="2" name="テキスト ボックス 1">
            <a:extLst>
              <a:ext uri="{FF2B5EF4-FFF2-40B4-BE49-F238E27FC236}">
                <a16:creationId xmlns:a16="http://schemas.microsoft.com/office/drawing/2014/main" id="{544A890A-849A-11FE-1DAB-E7A84C2492B0}"/>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1773635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9C88C-ABCC-5EF5-67A3-8AA924D9C91E}"/>
            </a:ext>
          </a:extLst>
        </p:cNvPr>
        <p:cNvGrpSpPr/>
        <p:nvPr/>
      </p:nvGrpSpPr>
      <p:grpSpPr>
        <a:xfrm>
          <a:off x="0" y="0"/>
          <a:ext cx="0" cy="0"/>
          <a:chOff x="0" y="0"/>
          <a:chExt cx="0" cy="0"/>
        </a:xfrm>
      </p:grpSpPr>
      <p:pic>
        <p:nvPicPr>
          <p:cNvPr id="5" name="図 4">
            <a:extLst>
              <a:ext uri="{FF2B5EF4-FFF2-40B4-BE49-F238E27FC236}">
                <a16:creationId xmlns:a16="http://schemas.microsoft.com/office/drawing/2014/main" id="{2C9261D0-0B0A-94C1-15C1-AE3D067FE971}"/>
              </a:ext>
            </a:extLst>
          </p:cNvPr>
          <p:cNvPicPr>
            <a:picLocks noChangeAspect="1"/>
          </p:cNvPicPr>
          <p:nvPr/>
        </p:nvPicPr>
        <p:blipFill>
          <a:blip r:embed="rId2">
            <a:extLst>
              <a:ext uri="{28A0092B-C50C-407E-A947-70E740481C1C}">
                <a14:useLocalDpi xmlns:a14="http://schemas.microsoft.com/office/drawing/2010/main" val="0"/>
              </a:ext>
            </a:extLst>
          </a:blip>
          <a:srcRect l="23840" t="21905" r="24911" b="15238"/>
          <a:stretch/>
        </p:blipFill>
        <p:spPr>
          <a:xfrm>
            <a:off x="1282948" y="108497"/>
            <a:ext cx="9626104" cy="6641005"/>
          </a:xfrm>
          <a:prstGeom prst="rect">
            <a:avLst/>
          </a:prstGeom>
        </p:spPr>
      </p:pic>
      <p:sp>
        <p:nvSpPr>
          <p:cNvPr id="2" name="楕円 1">
            <a:extLst>
              <a:ext uri="{FF2B5EF4-FFF2-40B4-BE49-F238E27FC236}">
                <a16:creationId xmlns:a16="http://schemas.microsoft.com/office/drawing/2014/main" id="{E4D316BF-91CC-1396-5A76-84E4CAED5220}"/>
              </a:ext>
            </a:extLst>
          </p:cNvPr>
          <p:cNvSpPr/>
          <p:nvPr/>
        </p:nvSpPr>
        <p:spPr>
          <a:xfrm>
            <a:off x="6357257" y="3189514"/>
            <a:ext cx="881743" cy="522515"/>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F60BCE2-6F10-39FD-998F-1A86A3D6B4AE}"/>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69011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A391139-4731-F945-FE49-D743D973562B}"/>
              </a:ext>
            </a:extLst>
          </p:cNvPr>
          <p:cNvPicPr>
            <a:picLocks noChangeAspect="1"/>
          </p:cNvPicPr>
          <p:nvPr/>
        </p:nvPicPr>
        <p:blipFill>
          <a:blip r:embed="rId2">
            <a:extLst>
              <a:ext uri="{28A0092B-C50C-407E-A947-70E740481C1C}">
                <a14:useLocalDpi xmlns:a14="http://schemas.microsoft.com/office/drawing/2010/main" val="0"/>
              </a:ext>
            </a:extLst>
          </a:blip>
          <a:srcRect l="23840" t="25555" r="24910" b="11428"/>
          <a:stretch/>
        </p:blipFill>
        <p:spPr>
          <a:xfrm>
            <a:off x="1193288" y="38100"/>
            <a:ext cx="9805424" cy="6781800"/>
          </a:xfrm>
          <a:prstGeom prst="rect">
            <a:avLst/>
          </a:prstGeom>
        </p:spPr>
      </p:pic>
      <p:sp>
        <p:nvSpPr>
          <p:cNvPr id="2" name="テキスト ボックス 1">
            <a:extLst>
              <a:ext uri="{FF2B5EF4-FFF2-40B4-BE49-F238E27FC236}">
                <a16:creationId xmlns:a16="http://schemas.microsoft.com/office/drawing/2014/main" id="{B08857B3-949B-F5F8-048E-FB8ECF0E5526}"/>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1627258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2934A-E1A2-5E27-987E-69503D8AE92F}"/>
              </a:ext>
            </a:extLst>
          </p:cNvPr>
          <p:cNvSpPr>
            <a:spLocks noGrp="1"/>
          </p:cNvSpPr>
          <p:nvPr>
            <p:ph type="title"/>
          </p:nvPr>
        </p:nvSpPr>
        <p:spPr>
          <a:xfrm>
            <a:off x="3396341" y="18255"/>
            <a:ext cx="5399315" cy="1325563"/>
          </a:xfrm>
        </p:spPr>
        <p:txBody>
          <a:bodyPr/>
          <a:lstStyle/>
          <a:p>
            <a:r>
              <a:rPr lang="en-US" altLang="ja-JP" dirty="0">
                <a:solidFill>
                  <a:srgbClr val="FF66CC"/>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FF66CC"/>
                </a:solidFill>
                <a:latin typeface="UD デジタル 教科書体 NK-B" panose="02020700000000000000" pitchFamily="18" charset="-128"/>
                <a:ea typeface="UD デジタル 教科書体 NK-B" panose="02020700000000000000" pitchFamily="18" charset="-128"/>
              </a:rPr>
              <a:t>年生の学校図書館</a:t>
            </a:r>
            <a:endParaRPr kumimoji="1" lang="ja-JP" altLang="en-US" dirty="0">
              <a:solidFill>
                <a:srgbClr val="FF66CC"/>
              </a:solidFill>
              <a:latin typeface="UD デジタル 教科書体 NK-B" panose="02020700000000000000" pitchFamily="18" charset="-128"/>
              <a:ea typeface="UD デジタル 教科書体 NK-B" panose="02020700000000000000" pitchFamily="18" charset="-128"/>
            </a:endParaRPr>
          </a:p>
        </p:txBody>
      </p:sp>
      <p:sp>
        <p:nvSpPr>
          <p:cNvPr id="3" name="コンテンツ プレースホルダー 2">
            <a:extLst>
              <a:ext uri="{FF2B5EF4-FFF2-40B4-BE49-F238E27FC236}">
                <a16:creationId xmlns:a16="http://schemas.microsoft.com/office/drawing/2014/main" id="{22D41F41-B24F-2B31-3FB1-72D7C43FE239}"/>
              </a:ext>
            </a:extLst>
          </p:cNvPr>
          <p:cNvSpPr>
            <a:spLocks noGrp="1"/>
          </p:cNvSpPr>
          <p:nvPr>
            <p:ph idx="1"/>
          </p:nvPr>
        </p:nvSpPr>
        <p:spPr>
          <a:xfrm>
            <a:off x="2264228" y="1343818"/>
            <a:ext cx="10069286" cy="5350895"/>
          </a:xfrm>
        </p:spPr>
        <p:txBody>
          <a:bodyPr>
            <a:normAutofit fontScale="92500" lnSpcReduction="20000"/>
          </a:bodyPr>
          <a:lstStyle/>
          <a:p>
            <a:pPr>
              <a:lnSpc>
                <a:spcPct val="150000"/>
              </a:lnSpc>
            </a:pPr>
            <a:r>
              <a:rPr kumimoji="1" lang="ja-JP" altLang="en-US" dirty="0">
                <a:latin typeface="UD デジタル 教科書体 NK-B" panose="02020700000000000000" pitchFamily="18" charset="-128"/>
                <a:ea typeface="UD デジタル 教科書体 NK-B" panose="02020700000000000000" pitchFamily="18" charset="-128"/>
              </a:rPr>
              <a:t>学校図書館は楽しい</a:t>
            </a:r>
            <a:endParaRPr kumimoji="1"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kumimoji="1" lang="ja-JP" altLang="en-US" dirty="0">
                <a:latin typeface="UD デジタル 教科書体 NK-B" panose="02020700000000000000" pitchFamily="18" charset="-128"/>
                <a:ea typeface="UD デジタル 教科書体 NK-B" panose="02020700000000000000" pitchFamily="18" charset="-128"/>
              </a:rPr>
              <a:t>学校図書館のルールを知る</a:t>
            </a:r>
            <a:endParaRPr kumimoji="1"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絵本が楽しいと思える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絵本をおうちの人と読む習慣をつける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おうちの人と本を読む時間で安心感を得ることを知る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本が楽しいと思える</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もっと本を読んでみたい</a:t>
            </a:r>
            <a:endParaRPr lang="en-US" altLang="ja-JP" dirty="0">
              <a:latin typeface="UD デジタル 教科書体 NK-B" panose="02020700000000000000" pitchFamily="18" charset="-128"/>
              <a:ea typeface="UD デジタル 教科書体 NK-B" panose="02020700000000000000" pitchFamily="18"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本を選ぶことができるようになる</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4" name="四角形: 角を丸くする 3">
            <a:extLst>
              <a:ext uri="{FF2B5EF4-FFF2-40B4-BE49-F238E27FC236}">
                <a16:creationId xmlns:a16="http://schemas.microsoft.com/office/drawing/2014/main" id="{70C8067C-E238-F1C3-6E0D-5A0691307059}"/>
              </a:ext>
            </a:extLst>
          </p:cNvPr>
          <p:cNvSpPr/>
          <p:nvPr/>
        </p:nvSpPr>
        <p:spPr>
          <a:xfrm>
            <a:off x="1197427" y="1060676"/>
            <a:ext cx="9797142" cy="5634037"/>
          </a:xfrm>
          <a:prstGeom prst="roundRect">
            <a:avLst/>
          </a:prstGeom>
          <a:noFill/>
          <a:ln w="38100">
            <a:solidFill>
              <a:srgbClr val="FF00FF"/>
            </a:solidFill>
            <a:prstDash val="lg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29049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185AC-8B3D-5F38-EFD8-514E702763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DB8523B-84EA-B457-A052-07AA35650D14}"/>
              </a:ext>
            </a:extLst>
          </p:cNvPr>
          <p:cNvSpPr>
            <a:spLocks noGrp="1"/>
          </p:cNvSpPr>
          <p:nvPr>
            <p:ph type="title"/>
          </p:nvPr>
        </p:nvSpPr>
        <p:spPr>
          <a:xfrm>
            <a:off x="3396341" y="18255"/>
            <a:ext cx="5399315" cy="1325563"/>
          </a:xfrm>
        </p:spPr>
        <p:txBody>
          <a:bodyPr/>
          <a:lstStyle/>
          <a:p>
            <a:r>
              <a:rPr lang="en-US" altLang="ja-JP" dirty="0">
                <a:solidFill>
                  <a:srgbClr val="FF66CC"/>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FF66CC"/>
                </a:solidFill>
                <a:latin typeface="UD デジタル 教科書体 NK-B" panose="02020700000000000000" pitchFamily="18" charset="-128"/>
                <a:ea typeface="UD デジタル 教科書体 NK-B" panose="02020700000000000000" pitchFamily="18" charset="-128"/>
              </a:rPr>
              <a:t>年生の学校図書館</a:t>
            </a:r>
            <a:endParaRPr kumimoji="1" lang="ja-JP" altLang="en-US" dirty="0">
              <a:solidFill>
                <a:srgbClr val="FF66CC"/>
              </a:solidFill>
              <a:latin typeface="UD デジタル 教科書体 NK-B" panose="02020700000000000000" pitchFamily="18" charset="-128"/>
              <a:ea typeface="UD デジタル 教科書体 NK-B" panose="02020700000000000000" pitchFamily="18" charset="-128"/>
            </a:endParaRPr>
          </a:p>
        </p:txBody>
      </p:sp>
      <p:sp>
        <p:nvSpPr>
          <p:cNvPr id="7" name="コンテンツ プレースホルダー 2">
            <a:extLst>
              <a:ext uri="{FF2B5EF4-FFF2-40B4-BE49-F238E27FC236}">
                <a16:creationId xmlns:a16="http://schemas.microsoft.com/office/drawing/2014/main" id="{64C9C464-62C2-9CAB-2011-5120117F265E}"/>
              </a:ext>
            </a:extLst>
          </p:cNvPr>
          <p:cNvSpPr>
            <a:spLocks noGrp="1"/>
          </p:cNvSpPr>
          <p:nvPr>
            <p:ph idx="1"/>
          </p:nvPr>
        </p:nvSpPr>
        <p:spPr>
          <a:xfrm>
            <a:off x="979714" y="1343817"/>
            <a:ext cx="10896600" cy="5495927"/>
          </a:xfrm>
        </p:spPr>
        <p:txBody>
          <a:bodyPr>
            <a:normAutofit lnSpcReduction="10000"/>
          </a:bodyPr>
          <a:lstStyle/>
          <a:p>
            <a:r>
              <a:rPr kumimoji="1" lang="ja-JP" altLang="en-US" dirty="0">
                <a:latin typeface="UD デジタル 教科書体 NK-B" panose="02020700000000000000" pitchFamily="18" charset="-128"/>
                <a:ea typeface="UD デジタル 教科書体 NK-B" panose="02020700000000000000" pitchFamily="18" charset="-128"/>
              </a:rPr>
              <a:t>学校図書館の使い方を学ぶ（公共につながる）</a:t>
            </a:r>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移動教室のやり方を学ぶ</a:t>
            </a:r>
            <a:endParaRPr kumimoji="1"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並行読書の本の提供</a:t>
            </a:r>
            <a:endParaRPr lang="en-US" altLang="ja-JP" dirty="0">
              <a:latin typeface="UD デジタル 教科書体 NK-B" panose="02020700000000000000" pitchFamily="18" charset="-128"/>
              <a:ea typeface="UD デジタル 教科書体 NK-B" panose="02020700000000000000" pitchFamily="18" charset="-128"/>
            </a:endParaRPr>
          </a:p>
          <a:p>
            <a:endParaRPr kumimoji="1" lang="en-US" altLang="ja-JP" dirty="0">
              <a:latin typeface="UD デジタル 教科書体 NK-B" panose="02020700000000000000" pitchFamily="18" charset="-128"/>
              <a:ea typeface="UD デジタル 教科書体 NK-B" panose="02020700000000000000" pitchFamily="18" charset="-128"/>
            </a:endParaRPr>
          </a:p>
          <a:p>
            <a:r>
              <a:rPr kumimoji="1" lang="ja-JP" altLang="en-US" dirty="0">
                <a:latin typeface="UD デジタル 教科書体 NK-B" panose="02020700000000000000" pitchFamily="18" charset="-128"/>
                <a:ea typeface="UD デジタル 教科書体 NK-B" panose="02020700000000000000" pitchFamily="18" charset="-128"/>
              </a:rPr>
              <a:t>授業支援</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例</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どんなおはなしできるかな</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　　</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絵本の表紙を見て、どんなお話か想像する</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〇一人</a:t>
            </a:r>
            <a:r>
              <a:rPr lang="en-US" altLang="ja-JP" dirty="0">
                <a:latin typeface="UD デジタル 教科書体 NK-B" panose="02020700000000000000" pitchFamily="18" charset="-128"/>
                <a:ea typeface="UD デジタル 教科書体 NK-B" panose="02020700000000000000" pitchFamily="18" charset="-128"/>
              </a:rPr>
              <a:t>1</a:t>
            </a:r>
            <a:r>
              <a:rPr lang="ja-JP" altLang="en-US" dirty="0">
                <a:latin typeface="UD デジタル 教科書体 NK-B" panose="02020700000000000000" pitchFamily="18" charset="-128"/>
                <a:ea typeface="UD デジタル 教科書体 NK-B" panose="02020700000000000000" pitchFamily="18" charset="-128"/>
              </a:rPr>
              <a:t>冊、リボンで閉じた本を渡す</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a:latin typeface="UD デジタル 教科書体 NK-B" panose="02020700000000000000" pitchFamily="18" charset="-128"/>
                <a:ea typeface="UD デジタル 教科書体 NK-B" panose="02020700000000000000" pitchFamily="18" charset="-128"/>
              </a:rPr>
              <a:t>　　　　　　　　　　　　〇</a:t>
            </a:r>
            <a:r>
              <a:rPr kumimoji="1" lang="ja-JP" altLang="en-US" dirty="0">
                <a:latin typeface="UD デジタル 教科書体 NK-B" panose="02020700000000000000" pitchFamily="18" charset="-128"/>
                <a:ea typeface="UD デジタル 教科書体 NK-B" panose="02020700000000000000" pitchFamily="18" charset="-128"/>
              </a:rPr>
              <a:t>クラスみんなで</a:t>
            </a:r>
            <a:r>
              <a:rPr kumimoji="1" lang="en-US" altLang="ja-JP" dirty="0">
                <a:latin typeface="UD デジタル 教科書体 NK-B" panose="02020700000000000000" pitchFamily="18" charset="-128"/>
                <a:ea typeface="UD デジタル 教科書体 NK-B" panose="02020700000000000000" pitchFamily="18" charset="-128"/>
              </a:rPr>
              <a:t>1</a:t>
            </a:r>
            <a:r>
              <a:rPr kumimoji="1" lang="ja-JP" altLang="en-US" dirty="0">
                <a:latin typeface="UD デジタル 教科書体 NK-B" panose="02020700000000000000" pitchFamily="18" charset="-128"/>
                <a:ea typeface="UD デジタル 教科書体 NK-B" panose="02020700000000000000" pitchFamily="18" charset="-128"/>
              </a:rPr>
              <a:t>冊を想像してみる</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耳で聞く物語</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　学校司書によるストーリーテリング</a:t>
            </a:r>
            <a:endParaRPr kumimoji="1" lang="en-US" altLang="ja-JP"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884505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0EA31-7513-8315-AE1C-674B047631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E7C4418-E539-F682-0B6C-83FBCB88572A}"/>
              </a:ext>
            </a:extLst>
          </p:cNvPr>
          <p:cNvSpPr>
            <a:spLocks noGrp="1"/>
          </p:cNvSpPr>
          <p:nvPr>
            <p:ph type="title"/>
          </p:nvPr>
        </p:nvSpPr>
        <p:spPr>
          <a:xfrm>
            <a:off x="3396342" y="0"/>
            <a:ext cx="5399315" cy="1325563"/>
          </a:xfrm>
        </p:spPr>
        <p:txBody>
          <a:bodyPr/>
          <a:lstStyle/>
          <a:p>
            <a:r>
              <a:rPr lang="en-US" altLang="ja-JP" dirty="0">
                <a:solidFill>
                  <a:srgbClr val="FF66CC"/>
                </a:solidFill>
                <a:latin typeface="UD デジタル 教科書体 NK-B" panose="02020700000000000000" pitchFamily="18" charset="-128"/>
                <a:ea typeface="UD デジタル 教科書体 NK-B" panose="02020700000000000000" pitchFamily="18" charset="-128"/>
              </a:rPr>
              <a:t>1</a:t>
            </a:r>
            <a:r>
              <a:rPr lang="ja-JP" altLang="en-US" dirty="0">
                <a:solidFill>
                  <a:srgbClr val="FF66CC"/>
                </a:solidFill>
                <a:latin typeface="UD デジタル 教科書体 NK-B" panose="02020700000000000000" pitchFamily="18" charset="-128"/>
                <a:ea typeface="UD デジタル 教科書体 NK-B" panose="02020700000000000000" pitchFamily="18" charset="-128"/>
              </a:rPr>
              <a:t>年生の選書の基準</a:t>
            </a:r>
            <a:endParaRPr kumimoji="1" lang="ja-JP" altLang="en-US" dirty="0">
              <a:solidFill>
                <a:srgbClr val="FF66CC"/>
              </a:solidFill>
              <a:latin typeface="UD デジタル 教科書体 NK-B" panose="02020700000000000000" pitchFamily="18" charset="-128"/>
              <a:ea typeface="UD デジタル 教科書体 NK-B" panose="02020700000000000000" pitchFamily="18" charset="-128"/>
            </a:endParaRPr>
          </a:p>
        </p:txBody>
      </p:sp>
      <p:sp>
        <p:nvSpPr>
          <p:cNvPr id="7" name="コンテンツ プレースホルダー 2">
            <a:extLst>
              <a:ext uri="{FF2B5EF4-FFF2-40B4-BE49-F238E27FC236}">
                <a16:creationId xmlns:a16="http://schemas.microsoft.com/office/drawing/2014/main" id="{6ED01E45-DB93-4E64-E8D6-1126D7D45C90}"/>
              </a:ext>
            </a:extLst>
          </p:cNvPr>
          <p:cNvSpPr>
            <a:spLocks noGrp="1"/>
          </p:cNvSpPr>
          <p:nvPr>
            <p:ph idx="1"/>
          </p:nvPr>
        </p:nvSpPr>
        <p:spPr>
          <a:xfrm>
            <a:off x="979714" y="1343817"/>
            <a:ext cx="10896600" cy="5495927"/>
          </a:xfrm>
        </p:spPr>
        <p:txBody>
          <a:bodyPr>
            <a:normAutofit/>
          </a:bodyPr>
          <a:lstStyle/>
          <a:p>
            <a:pPr marL="0" indent="0">
              <a:buNone/>
            </a:pPr>
            <a:r>
              <a:rPr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基本的には自由</a:t>
            </a:r>
            <a:endParaRPr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4000" dirty="0">
              <a:latin typeface="UD デジタル 教科書体 NK-B" panose="02020700000000000000" pitchFamily="18" charset="-128"/>
              <a:ea typeface="UD デジタル 教科書体 NK-B" panose="02020700000000000000" pitchFamily="18" charset="-128"/>
            </a:endParaRPr>
          </a:p>
          <a:p>
            <a:pPr marL="0" indent="0">
              <a:buNone/>
            </a:pPr>
            <a:r>
              <a:rPr kumimoji="1" lang="ja-JP" altLang="en-US" sz="4000" dirty="0">
                <a:solidFill>
                  <a:srgbClr val="FF0000"/>
                </a:solidFill>
                <a:latin typeface="UD デジタル 教科書体 NK-B" panose="02020700000000000000" pitchFamily="18" charset="-128"/>
                <a:ea typeface="UD デジタル 教科書体 NK-B" panose="02020700000000000000" pitchFamily="18" charset="-128"/>
              </a:rPr>
              <a:t>「家読（うちどく）」の推進</a:t>
            </a:r>
            <a:endParaRPr kumimoji="1" lang="en-US" altLang="ja-JP" sz="4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・家でおうちの方と読める本を選ぶよう指導</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r>
              <a:rPr kumimoji="1" lang="ja-JP" altLang="en-US" dirty="0">
                <a:latin typeface="UD デジタル 教科書体 NK-B" panose="02020700000000000000" pitchFamily="18" charset="-128"/>
                <a:ea typeface="UD デジタル 教科書体 NK-B" panose="02020700000000000000" pitchFamily="18" charset="-128"/>
              </a:rPr>
              <a:t>　（いつも折り紙・お料理の本</a:t>
            </a:r>
            <a:r>
              <a:rPr lang="ja-JP" altLang="en-US" dirty="0">
                <a:latin typeface="UD デジタル 教科書体 NK-B" panose="02020700000000000000" pitchFamily="18" charset="-128"/>
                <a:ea typeface="UD デジタル 教科書体 NK-B" panose="02020700000000000000" pitchFamily="18" charset="-128"/>
              </a:rPr>
              <a:t>は</a:t>
            </a:r>
            <a:r>
              <a:rPr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a:t>
            </a:r>
            <a:endParaRPr kumimoji="1" lang="en-US" altLang="ja-JP" dirty="0">
              <a:latin typeface="UD デジタル 教科書体 NK-B" panose="02020700000000000000" pitchFamily="18" charset="-128"/>
              <a:ea typeface="UD デジタル 教科書体 NK-B" panose="02020700000000000000" pitchFamily="18" charset="-128"/>
            </a:endParaRPr>
          </a:p>
          <a:p>
            <a:pPr marL="0" indent="0">
              <a:lnSpc>
                <a:spcPct val="150000"/>
              </a:lnSpc>
              <a:buNone/>
            </a:pPr>
            <a:endParaRPr kumimoji="1" lang="en-US" altLang="ja-JP" dirty="0">
              <a:latin typeface="UD デジタル 教科書体 NK-B" panose="02020700000000000000" pitchFamily="18" charset="-128"/>
              <a:ea typeface="UD デジタル 教科書体 NK-B" panose="02020700000000000000" pitchFamily="18" charset="-128"/>
            </a:endParaRPr>
          </a:p>
        </p:txBody>
      </p:sp>
      <p:sp>
        <p:nvSpPr>
          <p:cNvPr id="5" name="吹き出し: 角を丸めた四角形 4">
            <a:extLst>
              <a:ext uri="{FF2B5EF4-FFF2-40B4-BE49-F238E27FC236}">
                <a16:creationId xmlns:a16="http://schemas.microsoft.com/office/drawing/2014/main" id="{1D3C6ED6-9CFA-41BC-3D1E-73CEBD0E4A4C}"/>
              </a:ext>
            </a:extLst>
          </p:cNvPr>
          <p:cNvSpPr/>
          <p:nvPr/>
        </p:nvSpPr>
        <p:spPr>
          <a:xfrm>
            <a:off x="6574972" y="4963882"/>
            <a:ext cx="4125686" cy="1480457"/>
          </a:xfrm>
          <a:prstGeom prst="wedgeRoundRectCallout">
            <a:avLst>
              <a:gd name="adj1" fmla="val 66238"/>
              <a:gd name="adj2" fmla="val -3676"/>
              <a:gd name="adj3" fmla="val 16667"/>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F23B3AF-75A2-05C3-111C-5726CD86E82F}"/>
              </a:ext>
            </a:extLst>
          </p:cNvPr>
          <p:cNvSpPr txBox="1"/>
          <p:nvPr/>
        </p:nvSpPr>
        <p:spPr>
          <a:xfrm>
            <a:off x="6966858" y="5103947"/>
            <a:ext cx="3178628" cy="1200329"/>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おうちの方には</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図書館だよりで</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発信する予定です</a:t>
            </a:r>
          </a:p>
        </p:txBody>
      </p:sp>
    </p:spTree>
    <p:extLst>
      <p:ext uri="{BB962C8B-B14F-4D97-AF65-F5344CB8AC3E}">
        <p14:creationId xmlns:p14="http://schemas.microsoft.com/office/powerpoint/2010/main" val="118600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99409A-9905-8B2A-482E-DDC6E64F04FE}"/>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117C189E-4718-B747-3D3C-9E2321260D3C}"/>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5912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A6F39-D2F3-1C5A-D57F-2C4AD3562F28}"/>
              </a:ext>
            </a:extLst>
          </p:cNvPr>
          <p:cNvSpPr>
            <a:spLocks noGrp="1"/>
          </p:cNvSpPr>
          <p:nvPr>
            <p:ph type="ctrTitle"/>
          </p:nvPr>
        </p:nvSpPr>
        <p:spPr>
          <a:xfrm>
            <a:off x="1524000" y="218849"/>
            <a:ext cx="9144000" cy="102212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学校図書館の</a:t>
            </a:r>
            <a:r>
              <a:rPr kumimoji="1" lang="en-US" altLang="ja-JP" dirty="0">
                <a:latin typeface="UD デジタル 教科書体 NK-B" panose="02020700000000000000" pitchFamily="18" charset="-128"/>
                <a:ea typeface="UD デジタル 教科書体 NK-B" panose="02020700000000000000" pitchFamily="18" charset="-128"/>
              </a:rPr>
              <a:t>3</a:t>
            </a:r>
            <a:r>
              <a:rPr kumimoji="1" lang="ja-JP" altLang="en-US" dirty="0">
                <a:latin typeface="UD デジタル 教科書体 NK-B" panose="02020700000000000000" pitchFamily="18" charset="-128"/>
                <a:ea typeface="UD デジタル 教科書体 NK-B" panose="02020700000000000000" pitchFamily="18" charset="-128"/>
              </a:rPr>
              <a:t>つの機能</a:t>
            </a:r>
          </a:p>
        </p:txBody>
      </p:sp>
      <p:sp>
        <p:nvSpPr>
          <p:cNvPr id="4" name="四角形: 角を丸くする 3">
            <a:extLst>
              <a:ext uri="{FF2B5EF4-FFF2-40B4-BE49-F238E27FC236}">
                <a16:creationId xmlns:a16="http://schemas.microsoft.com/office/drawing/2014/main" id="{A54F0B6B-9CE2-57AF-C7BD-E8C87D1E2794}"/>
              </a:ext>
            </a:extLst>
          </p:cNvPr>
          <p:cNvSpPr/>
          <p:nvPr/>
        </p:nvSpPr>
        <p:spPr>
          <a:xfrm>
            <a:off x="228599" y="1393371"/>
            <a:ext cx="5551715" cy="26234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latin typeface="UD デジタル 教科書体 NK-B" panose="02020700000000000000" pitchFamily="18" charset="-128"/>
                <a:ea typeface="UD デジタル 教科書体 NK-B" panose="02020700000000000000" pitchFamily="18" charset="-128"/>
              </a:rPr>
              <a:t>読書センター</a:t>
            </a:r>
          </a:p>
        </p:txBody>
      </p:sp>
      <p:sp>
        <p:nvSpPr>
          <p:cNvPr id="5" name="四角形: 角を丸くする 4">
            <a:extLst>
              <a:ext uri="{FF2B5EF4-FFF2-40B4-BE49-F238E27FC236}">
                <a16:creationId xmlns:a16="http://schemas.microsoft.com/office/drawing/2014/main" id="{B6363FF1-3357-6288-C19D-AF83AF98CBBA}"/>
              </a:ext>
            </a:extLst>
          </p:cNvPr>
          <p:cNvSpPr/>
          <p:nvPr/>
        </p:nvSpPr>
        <p:spPr>
          <a:xfrm>
            <a:off x="6411688" y="1377043"/>
            <a:ext cx="5551715" cy="26234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5400" dirty="0">
                <a:latin typeface="UD デジタル 教科書体 NK-B" panose="02020700000000000000" pitchFamily="18" charset="-128"/>
                <a:ea typeface="UD デジタル 教科書体 NK-B" panose="02020700000000000000" pitchFamily="18" charset="-128"/>
              </a:rPr>
              <a:t>学習</a:t>
            </a:r>
            <a:r>
              <a:rPr kumimoji="1" lang="ja-JP" altLang="en-US" sz="5400" dirty="0">
                <a:latin typeface="UD デジタル 教科書体 NK-B" panose="02020700000000000000" pitchFamily="18" charset="-128"/>
                <a:ea typeface="UD デジタル 教科書体 NK-B" panose="02020700000000000000" pitchFamily="18" charset="-128"/>
              </a:rPr>
              <a:t>センター</a:t>
            </a:r>
          </a:p>
        </p:txBody>
      </p:sp>
      <p:sp>
        <p:nvSpPr>
          <p:cNvPr id="6" name="四角形: 角を丸くする 5">
            <a:extLst>
              <a:ext uri="{FF2B5EF4-FFF2-40B4-BE49-F238E27FC236}">
                <a16:creationId xmlns:a16="http://schemas.microsoft.com/office/drawing/2014/main" id="{538E490D-7BA1-4BE3-E4D4-5119E1CD6DA1}"/>
              </a:ext>
            </a:extLst>
          </p:cNvPr>
          <p:cNvSpPr/>
          <p:nvPr/>
        </p:nvSpPr>
        <p:spPr>
          <a:xfrm>
            <a:off x="3320142" y="4169228"/>
            <a:ext cx="5551715" cy="26234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5400" dirty="0">
                <a:latin typeface="UD デジタル 教科書体 NK-B" panose="02020700000000000000" pitchFamily="18" charset="-128"/>
                <a:ea typeface="UD デジタル 教科書体 NK-B" panose="02020700000000000000" pitchFamily="18" charset="-128"/>
              </a:rPr>
              <a:t>情報</a:t>
            </a:r>
            <a:r>
              <a:rPr kumimoji="1" lang="ja-JP" altLang="en-US" sz="5400" dirty="0">
                <a:latin typeface="UD デジタル 教科書体 NK-B" panose="02020700000000000000" pitchFamily="18" charset="-128"/>
                <a:ea typeface="UD デジタル 教科書体 NK-B" panose="02020700000000000000" pitchFamily="18" charset="-128"/>
              </a:rPr>
              <a:t>センター</a:t>
            </a:r>
          </a:p>
        </p:txBody>
      </p:sp>
    </p:spTree>
    <p:extLst>
      <p:ext uri="{BB962C8B-B14F-4D97-AF65-F5344CB8AC3E}">
        <p14:creationId xmlns:p14="http://schemas.microsoft.com/office/powerpoint/2010/main" val="376070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7E7FF2-4869-33E5-1CBF-E4532C02E808}"/>
              </a:ext>
            </a:extLst>
          </p:cNvPr>
          <p:cNvSpPr>
            <a:spLocks noGrp="1"/>
          </p:cNvSpPr>
          <p:nvPr>
            <p:ph type="title"/>
          </p:nvPr>
        </p:nvSpPr>
        <p:spPr>
          <a:xfrm>
            <a:off x="4060371" y="-92074"/>
            <a:ext cx="3907971"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学習指導要領</a:t>
            </a:r>
          </a:p>
        </p:txBody>
      </p:sp>
      <p:sp>
        <p:nvSpPr>
          <p:cNvPr id="3" name="コンテンツ プレースホルダー 2">
            <a:extLst>
              <a:ext uri="{FF2B5EF4-FFF2-40B4-BE49-F238E27FC236}">
                <a16:creationId xmlns:a16="http://schemas.microsoft.com/office/drawing/2014/main" id="{C09EC9A2-441F-DC00-C4FC-ABB500268B08}"/>
              </a:ext>
            </a:extLst>
          </p:cNvPr>
          <p:cNvSpPr>
            <a:spLocks noGrp="1"/>
          </p:cNvSpPr>
          <p:nvPr>
            <p:ph idx="1"/>
          </p:nvPr>
        </p:nvSpPr>
        <p:spPr>
          <a:xfrm>
            <a:off x="272143" y="1233489"/>
            <a:ext cx="11647714" cy="4943474"/>
          </a:xfrm>
        </p:spPr>
        <p:txBody>
          <a:bodyPr>
            <a:normAutofit fontScale="77500" lnSpcReduction="20000"/>
          </a:bodyPr>
          <a:lstStyle/>
          <a:p>
            <a:pPr algn="ctr">
              <a:lnSpc>
                <a:spcPct val="170000"/>
              </a:lnSpc>
              <a:buNone/>
            </a:pPr>
            <a:r>
              <a:rPr lang="ja-JP" altLang="ja-JP" sz="4600" b="1"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変化が激しく予測困難な時代の中でも通用する</a:t>
            </a:r>
            <a:endParaRPr lang="en-US" altLang="ja-JP" sz="4600" b="1"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algn="ctr">
              <a:lnSpc>
                <a:spcPct val="170000"/>
              </a:lnSpc>
              <a:buNone/>
            </a:pPr>
            <a:r>
              <a:rPr lang="ja-JP" altLang="ja-JP" sz="4600" b="1"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確かな学力を身に付けることが重要である</a:t>
            </a:r>
            <a:endParaRPr lang="ja-JP" altLang="ja-JP" sz="46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marL="0" indent="0" algn="r">
              <a:buNone/>
            </a:pPr>
            <a:r>
              <a:rPr lang="ja-JP" altLang="ja-JP" sz="3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（学習指導要領　総則</a:t>
            </a:r>
            <a:r>
              <a:rPr lang="en-US" altLang="ja-JP" sz="3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P</a:t>
            </a:r>
            <a:r>
              <a:rPr lang="ja-JP" altLang="ja-JP" sz="3200" kern="100" dirty="0">
                <a:effectLst/>
                <a:latin typeface="游明朝" panose="02020400000000000000" pitchFamily="18" charset="-128"/>
                <a:ea typeface="HG丸ｺﾞｼｯｸM-PRO" panose="020F0600000000000000" pitchFamily="50" charset="-128"/>
                <a:cs typeface="Times New Roman" panose="02020603050405020304" pitchFamily="18" charset="0"/>
              </a:rPr>
              <a:t>３２）</a:t>
            </a:r>
            <a:endParaRPr lang="en-US" altLang="ja-JP" sz="3200" kern="100" dirty="0">
              <a:effectLst/>
              <a:latin typeface="游明朝" panose="02020400000000000000" pitchFamily="18" charset="-128"/>
              <a:ea typeface="HG丸ｺﾞｼｯｸM-PRO" panose="020F0600000000000000" pitchFamily="50" charset="-128"/>
              <a:cs typeface="Times New Roman" panose="02020603050405020304" pitchFamily="18" charset="0"/>
            </a:endParaRPr>
          </a:p>
          <a:p>
            <a:pPr marL="0" indent="0" algn="l">
              <a:buNone/>
            </a:pPr>
            <a:endParaRPr kumimoji="1" lang="en-US" altLang="ja-JP" sz="3200" kern="100" dirty="0">
              <a:latin typeface="游明朝" panose="02020400000000000000" pitchFamily="18" charset="-128"/>
              <a:ea typeface="HG丸ｺﾞｼｯｸM-PRO" panose="020F0600000000000000" pitchFamily="50" charset="-128"/>
              <a:cs typeface="Times New Roman" panose="02020603050405020304" pitchFamily="18" charset="0"/>
            </a:endParaRPr>
          </a:p>
          <a:p>
            <a:pPr marL="0" indent="0" algn="l">
              <a:lnSpc>
                <a:spcPct val="160000"/>
              </a:lnSpc>
              <a:buNone/>
            </a:pPr>
            <a:r>
              <a:rPr lang="ja-JP" altLang="ja-JP" sz="3200" dirty="0">
                <a:effectLst/>
                <a:ea typeface="HG丸ｺﾞｼｯｸM-PRO" panose="020F0600000000000000" pitchFamily="50" charset="-128"/>
                <a:cs typeface="Times New Roman" panose="02020603050405020304" pitchFamily="18" charset="0"/>
              </a:rPr>
              <a:t>基礎・基本を確実に身に付け、いかに社会が変化しようと、自ら課題を見付け、自ら学び、自ら考え、主体的に判断し、行動し、よりよく問題を解決する資質や能力、自らを律しつつ、他人とともに協調し、他人を思いやる心や感動する心などの豊かな人間性、たくましく生きるための健康や体力</a:t>
            </a:r>
            <a:endParaRPr kumimoji="1" lang="en-US" altLang="ja-JP" sz="4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96386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B34FA9-CF5E-C3E5-08E3-DA24541A79A0}"/>
              </a:ext>
            </a:extLst>
          </p:cNvPr>
          <p:cNvSpPr>
            <a:spLocks noGrp="1"/>
          </p:cNvSpPr>
          <p:nvPr>
            <p:ph idx="1"/>
          </p:nvPr>
        </p:nvSpPr>
        <p:spPr/>
        <p:txBody>
          <a:bodyPr>
            <a:normAutofit/>
          </a:bodyPr>
          <a:lstStyle/>
          <a:p>
            <a:pPr marL="0" indent="0" algn="ctr">
              <a:buNone/>
            </a:pPr>
            <a:r>
              <a:rPr kumimoji="1" lang="ja-JP" altLang="en-US" sz="3600" dirty="0">
                <a:latin typeface="UD デジタル 教科書体 NK-B" panose="02020700000000000000" pitchFamily="18" charset="-128"/>
                <a:ea typeface="UD デジタル 教科書体 NK-B" panose="02020700000000000000" pitchFamily="18" charset="-128"/>
              </a:rPr>
              <a:t>ほぼ</a:t>
            </a:r>
            <a:r>
              <a:rPr kumimoji="1" lang="ja-JP" altLang="en-US" sz="6000" dirty="0">
                <a:latin typeface="UD デジタル 教科書体 NK-B" panose="02020700000000000000" pitchFamily="18" charset="-128"/>
                <a:ea typeface="UD デジタル 教科書体 NK-B" panose="02020700000000000000" pitchFamily="18" charset="-128"/>
              </a:rPr>
              <a:t>全教科の学習指導要領に</a:t>
            </a:r>
            <a:endParaRPr kumimoji="1" lang="en-US" altLang="ja-JP" sz="6000" dirty="0">
              <a:latin typeface="UD デジタル 教科書体 NK-B" panose="02020700000000000000" pitchFamily="18" charset="-128"/>
              <a:ea typeface="UD デジタル 教科書体 NK-B" panose="02020700000000000000" pitchFamily="18" charset="-128"/>
            </a:endParaRPr>
          </a:p>
          <a:p>
            <a:pPr marL="0" indent="0" algn="l">
              <a:buNone/>
            </a:pPr>
            <a:r>
              <a:rPr kumimoji="1" lang="ja-JP" altLang="en-US" sz="6000" dirty="0">
                <a:solidFill>
                  <a:srgbClr val="FF0000"/>
                </a:solidFill>
                <a:latin typeface="UD デジタル 教科書体 NK-B" panose="02020700000000000000" pitchFamily="18" charset="-128"/>
                <a:ea typeface="UD デジタル 教科書体 NK-B" panose="02020700000000000000" pitchFamily="18" charset="-128"/>
              </a:rPr>
              <a:t>　　　　「学校図書館の利活用」</a:t>
            </a:r>
            <a:endParaRPr kumimoji="1" lang="en-US" altLang="ja-JP" sz="6000" dirty="0">
              <a:solidFill>
                <a:srgbClr val="FF0000"/>
              </a:solidFill>
              <a:latin typeface="UD デジタル 教科書体 NK-B" panose="02020700000000000000" pitchFamily="18" charset="-128"/>
              <a:ea typeface="UD デジタル 教科書体 NK-B" panose="02020700000000000000" pitchFamily="18" charset="-128"/>
            </a:endParaRPr>
          </a:p>
          <a:p>
            <a:pPr marL="0" indent="0" algn="ctr">
              <a:buNone/>
            </a:pPr>
            <a:r>
              <a:rPr lang="ja-JP" altLang="en-US" sz="6000" dirty="0">
                <a:solidFill>
                  <a:srgbClr val="FF0000"/>
                </a:solidFill>
                <a:latin typeface="UD デジタル 教科書体 NK-B" panose="02020700000000000000" pitchFamily="18" charset="-128"/>
                <a:ea typeface="UD デジタル 教科書体 NK-B" panose="02020700000000000000" pitchFamily="18" charset="-128"/>
              </a:rPr>
              <a:t>を</a:t>
            </a:r>
            <a:r>
              <a:rPr kumimoji="1" lang="ja-JP" altLang="en-US" sz="6000" dirty="0">
                <a:solidFill>
                  <a:srgbClr val="FF0000"/>
                </a:solidFill>
                <a:latin typeface="UD デジタル 教科書体 NK-B" panose="02020700000000000000" pitchFamily="18" charset="-128"/>
                <a:ea typeface="UD デジタル 教科書体 NK-B" panose="02020700000000000000" pitchFamily="18" charset="-128"/>
              </a:rPr>
              <a:t>求めている</a:t>
            </a:r>
          </a:p>
          <a:p>
            <a:endParaRPr kumimoji="1" lang="ja-JP" altLang="en-US" sz="6000" dirty="0"/>
          </a:p>
        </p:txBody>
      </p:sp>
    </p:spTree>
    <p:extLst>
      <p:ext uri="{BB962C8B-B14F-4D97-AF65-F5344CB8AC3E}">
        <p14:creationId xmlns:p14="http://schemas.microsoft.com/office/powerpoint/2010/main" val="414297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8177C3-6CD6-DC72-6E51-1B1AB1440FFB}"/>
              </a:ext>
            </a:extLst>
          </p:cNvPr>
          <p:cNvSpPr>
            <a:spLocks noGrp="1"/>
          </p:cNvSpPr>
          <p:nvPr>
            <p:ph type="title"/>
          </p:nvPr>
        </p:nvSpPr>
        <p:spPr>
          <a:xfrm>
            <a:off x="2249509" y="376011"/>
            <a:ext cx="7413171" cy="1325563"/>
          </a:xfrm>
        </p:spPr>
        <p:txBody>
          <a:bodyPr/>
          <a:lstStyle/>
          <a:p>
            <a:pPr algn="ctr"/>
            <a:r>
              <a:rPr kumimoji="1" lang="ja-JP" altLang="en-US" dirty="0">
                <a:latin typeface="UD デジタル 教科書体 NK-B" panose="02020700000000000000" pitchFamily="18" charset="-128"/>
                <a:ea typeface="UD デジタル 教科書体 NK-B" panose="02020700000000000000" pitchFamily="18" charset="-128"/>
              </a:rPr>
              <a:t>学校図書館を中心に</a:t>
            </a:r>
            <a:br>
              <a:rPr kumimoji="1" lang="en-US" altLang="ja-JP" dirty="0">
                <a:latin typeface="UD デジタル 教科書体 NK-B" panose="02020700000000000000" pitchFamily="18" charset="-128"/>
                <a:ea typeface="UD デジタル 教科書体 NK-B" panose="02020700000000000000" pitchFamily="18" charset="-128"/>
              </a:rPr>
            </a:br>
            <a:r>
              <a:rPr kumimoji="1" lang="ja-JP" altLang="en-US" dirty="0">
                <a:latin typeface="UD デジタル 教科書体 NK-B" panose="02020700000000000000" pitchFamily="18" charset="-128"/>
                <a:ea typeface="UD デジタル 教科書体 NK-B" panose="02020700000000000000" pitchFamily="18" charset="-128"/>
              </a:rPr>
              <a:t>教科等横断的な学習ができる</a:t>
            </a:r>
          </a:p>
        </p:txBody>
      </p:sp>
      <p:pic>
        <p:nvPicPr>
          <p:cNvPr id="7" name="コンテンツ プレースホルダー 6">
            <a:extLst>
              <a:ext uri="{FF2B5EF4-FFF2-40B4-BE49-F238E27FC236}">
                <a16:creationId xmlns:a16="http://schemas.microsoft.com/office/drawing/2014/main" id="{B9FC7CC7-6AB8-1E68-0A8D-3713DC9F60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7107" y="1701574"/>
            <a:ext cx="7797613" cy="4656364"/>
          </a:xfrm>
          <a:prstGeom prst="rect">
            <a:avLst/>
          </a:prstGeom>
        </p:spPr>
      </p:pic>
    </p:spTree>
    <p:extLst>
      <p:ext uri="{BB962C8B-B14F-4D97-AF65-F5344CB8AC3E}">
        <p14:creationId xmlns:p14="http://schemas.microsoft.com/office/powerpoint/2010/main" val="400718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a:extLst>
              <a:ext uri="{FF2B5EF4-FFF2-40B4-BE49-F238E27FC236}">
                <a16:creationId xmlns:a16="http://schemas.microsoft.com/office/drawing/2014/main" id="{8656E214-7607-9F3F-795E-6A4FE2BF2B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2012" y="1857936"/>
            <a:ext cx="4742687" cy="4517477"/>
          </a:xfrm>
          <a:prstGeom prst="rect">
            <a:avLst/>
          </a:prstGeom>
        </p:spPr>
      </p:pic>
      <p:sp>
        <p:nvSpPr>
          <p:cNvPr id="2" name="タイトル 1">
            <a:extLst>
              <a:ext uri="{FF2B5EF4-FFF2-40B4-BE49-F238E27FC236}">
                <a16:creationId xmlns:a16="http://schemas.microsoft.com/office/drawing/2014/main" id="{A6396340-1235-956B-48E4-93535417B77D}"/>
              </a:ext>
            </a:extLst>
          </p:cNvPr>
          <p:cNvSpPr>
            <a:spLocks noGrp="1"/>
          </p:cNvSpPr>
          <p:nvPr>
            <p:ph type="title"/>
          </p:nvPr>
        </p:nvSpPr>
        <p:spPr>
          <a:xfrm>
            <a:off x="8276337" y="209323"/>
            <a:ext cx="2427514"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アドラー　</a:t>
            </a:r>
          </a:p>
        </p:txBody>
      </p:sp>
      <p:sp>
        <p:nvSpPr>
          <p:cNvPr id="6" name="吹き出し: 角を丸めた四角形 5">
            <a:extLst>
              <a:ext uri="{FF2B5EF4-FFF2-40B4-BE49-F238E27FC236}">
                <a16:creationId xmlns:a16="http://schemas.microsoft.com/office/drawing/2014/main" id="{2D6A65A3-D8BD-5B8A-3D37-512A32D02EDA}"/>
              </a:ext>
            </a:extLst>
          </p:cNvPr>
          <p:cNvSpPr/>
          <p:nvPr/>
        </p:nvSpPr>
        <p:spPr>
          <a:xfrm>
            <a:off x="85345" y="609601"/>
            <a:ext cx="7556425" cy="5040086"/>
          </a:xfrm>
          <a:prstGeom prst="wedgeRoundRectCallout">
            <a:avLst>
              <a:gd name="adj1" fmla="val 54798"/>
              <a:gd name="adj2" fmla="val 2279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1630E23-D316-AFF8-0915-B00EC0EE8958}"/>
              </a:ext>
            </a:extLst>
          </p:cNvPr>
          <p:cNvSpPr txBox="1"/>
          <p:nvPr/>
        </p:nvSpPr>
        <p:spPr>
          <a:xfrm>
            <a:off x="447681" y="631766"/>
            <a:ext cx="7032171" cy="4610236"/>
          </a:xfrm>
          <a:prstGeom prst="rect">
            <a:avLst/>
          </a:prstGeom>
          <a:noFill/>
        </p:spPr>
        <p:txBody>
          <a:bodyPr wrap="square">
            <a:spAutoFit/>
          </a:bodyPr>
          <a:lstStyle/>
          <a:p>
            <a:pPr>
              <a:lnSpc>
                <a:spcPct val="150000"/>
              </a:lnSpc>
            </a:pPr>
            <a:r>
              <a:rPr lang="ja-JP" altLang="ja-JP" sz="4000" dirty="0">
                <a:solidFill>
                  <a:srgbClr val="FF0000"/>
                </a:solidFill>
                <a:effectLst/>
                <a:ea typeface="HG丸ｺﾞｼｯｸM-PRO" panose="020F0600000000000000" pitchFamily="50" charset="-128"/>
                <a:cs typeface="Times New Roman" panose="02020603050405020304" pitchFamily="18" charset="0"/>
              </a:rPr>
              <a:t>知識や情報を得るための読書体験の積み重ね</a:t>
            </a:r>
            <a:r>
              <a:rPr lang="ja-JP" altLang="ja-JP" sz="4000" dirty="0">
                <a:effectLst/>
                <a:ea typeface="HG丸ｺﾞｼｯｸM-PRO" panose="020F0600000000000000" pitchFamily="50" charset="-128"/>
                <a:cs typeface="Times New Roman" panose="02020603050405020304" pitchFamily="18" charset="0"/>
              </a:rPr>
              <a:t>は、</a:t>
            </a:r>
            <a:r>
              <a:rPr lang="ja-JP" altLang="ja-JP" sz="4000" dirty="0">
                <a:effectLst/>
                <a:highlight>
                  <a:srgbClr val="FFFF00"/>
                </a:highlight>
                <a:ea typeface="HG丸ｺﾞｼｯｸM-PRO" panose="020F0600000000000000" pitchFamily="50" charset="-128"/>
                <a:cs typeface="Times New Roman" panose="02020603050405020304" pitchFamily="18" charset="0"/>
              </a:rPr>
              <a:t>分析する</a:t>
            </a:r>
            <a:r>
              <a:rPr lang="ja-JP" altLang="ja-JP" sz="4000" dirty="0">
                <a:effectLst/>
                <a:ea typeface="HG丸ｺﾞｼｯｸM-PRO" panose="020F0600000000000000" pitchFamily="50" charset="-128"/>
                <a:cs typeface="Times New Roman" panose="02020603050405020304" pitchFamily="18" charset="0"/>
              </a:rPr>
              <a:t>、</a:t>
            </a:r>
            <a:r>
              <a:rPr lang="ja-JP" altLang="ja-JP" sz="4000" dirty="0">
                <a:effectLst/>
                <a:highlight>
                  <a:srgbClr val="FFFF00"/>
                </a:highlight>
                <a:ea typeface="HG丸ｺﾞｼｯｸM-PRO" panose="020F0600000000000000" pitchFamily="50" charset="-128"/>
                <a:cs typeface="Times New Roman" panose="02020603050405020304" pitchFamily="18" charset="0"/>
              </a:rPr>
              <a:t>比較する</a:t>
            </a:r>
            <a:r>
              <a:rPr lang="ja-JP" altLang="ja-JP" sz="4000" dirty="0">
                <a:effectLst/>
                <a:ea typeface="HG丸ｺﾞｼｯｸM-PRO" panose="020F0600000000000000" pitchFamily="50" charset="-128"/>
                <a:cs typeface="Times New Roman" panose="02020603050405020304" pitchFamily="18" charset="0"/>
              </a:rPr>
              <a:t>、</a:t>
            </a:r>
            <a:r>
              <a:rPr lang="ja-JP" altLang="ja-JP" sz="4000" dirty="0">
                <a:effectLst/>
                <a:highlight>
                  <a:srgbClr val="FFFF00"/>
                </a:highlight>
                <a:ea typeface="HG丸ｺﾞｼｯｸM-PRO" panose="020F0600000000000000" pitchFamily="50" charset="-128"/>
                <a:cs typeface="Times New Roman" panose="02020603050405020304" pitchFamily="18" charset="0"/>
              </a:rPr>
              <a:t>批判する</a:t>
            </a:r>
            <a:r>
              <a:rPr lang="ja-JP" altLang="ja-JP" sz="4000" dirty="0">
                <a:effectLst/>
                <a:ea typeface="HG丸ｺﾞｼｯｸM-PRO" panose="020F0600000000000000" pitchFamily="50" charset="-128"/>
                <a:cs typeface="Times New Roman" panose="02020603050405020304" pitchFamily="18" charset="0"/>
              </a:rPr>
              <a:t>、</a:t>
            </a:r>
            <a:r>
              <a:rPr lang="ja-JP" altLang="ja-JP" sz="4000" dirty="0">
                <a:effectLst/>
                <a:highlight>
                  <a:srgbClr val="FFFF00"/>
                </a:highlight>
                <a:ea typeface="HG丸ｺﾞｼｯｸM-PRO" panose="020F0600000000000000" pitchFamily="50" charset="-128"/>
                <a:cs typeface="Times New Roman" panose="02020603050405020304" pitchFamily="18" charset="0"/>
              </a:rPr>
              <a:t>推測する</a:t>
            </a:r>
            <a:r>
              <a:rPr lang="ja-JP" altLang="ja-JP" sz="4000" dirty="0">
                <a:effectLst/>
                <a:ea typeface="HG丸ｺﾞｼｯｸM-PRO" panose="020F0600000000000000" pitchFamily="50" charset="-128"/>
                <a:cs typeface="Times New Roman" panose="02020603050405020304" pitchFamily="18" charset="0"/>
              </a:rPr>
              <a:t>などの知性を育み情報を使う力を育成していく。</a:t>
            </a:r>
            <a:endParaRPr lang="en-US" altLang="ja-JP" sz="4000" dirty="0">
              <a:effectLst/>
              <a:ea typeface="HG丸ｺﾞｼｯｸM-PRO" panose="020F0600000000000000" pitchFamily="50" charset="-128"/>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10" name="インク 9">
                <a:extLst>
                  <a:ext uri="{FF2B5EF4-FFF2-40B4-BE49-F238E27FC236}">
                    <a16:creationId xmlns:a16="http://schemas.microsoft.com/office/drawing/2014/main" id="{F92F6C92-7768-67DD-FF64-E93173466076}"/>
                  </a:ext>
                </a:extLst>
              </p14:cNvPr>
              <p14:cNvContentPartPr/>
              <p14:nvPr/>
            </p14:nvContentPartPr>
            <p14:xfrm>
              <a:off x="10003903" y="1118846"/>
              <a:ext cx="943920" cy="1370520"/>
            </p14:xfrm>
          </p:contentPart>
        </mc:Choice>
        <mc:Fallback xmlns="">
          <p:pic>
            <p:nvPicPr>
              <p:cNvPr id="10" name="インク 9">
                <a:extLst>
                  <a:ext uri="{FF2B5EF4-FFF2-40B4-BE49-F238E27FC236}">
                    <a16:creationId xmlns:a16="http://schemas.microsoft.com/office/drawing/2014/main" id="{F92F6C92-7768-67DD-FF64-E93173466076}"/>
                  </a:ext>
                </a:extLst>
              </p:cNvPr>
              <p:cNvPicPr/>
              <p:nvPr/>
            </p:nvPicPr>
            <p:blipFill>
              <a:blip r:embed="rId4"/>
              <a:stretch>
                <a:fillRect/>
              </a:stretch>
            </p:blipFill>
            <p:spPr>
              <a:xfrm>
                <a:off x="9995263" y="1109846"/>
                <a:ext cx="961560" cy="1388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インク 10">
                <a:extLst>
                  <a:ext uri="{FF2B5EF4-FFF2-40B4-BE49-F238E27FC236}">
                    <a16:creationId xmlns:a16="http://schemas.microsoft.com/office/drawing/2014/main" id="{D6B80A99-DA3A-A6E2-F5E6-A1F08491D777}"/>
                  </a:ext>
                </a:extLst>
              </p14:cNvPr>
              <p14:cNvContentPartPr/>
              <p14:nvPr/>
            </p14:nvContentPartPr>
            <p14:xfrm>
              <a:off x="10787623" y="556166"/>
              <a:ext cx="371880" cy="151200"/>
            </p14:xfrm>
          </p:contentPart>
        </mc:Choice>
        <mc:Fallback xmlns="">
          <p:pic>
            <p:nvPicPr>
              <p:cNvPr id="11" name="インク 10">
                <a:extLst>
                  <a:ext uri="{FF2B5EF4-FFF2-40B4-BE49-F238E27FC236}">
                    <a16:creationId xmlns:a16="http://schemas.microsoft.com/office/drawing/2014/main" id="{D6B80A99-DA3A-A6E2-F5E6-A1F08491D777}"/>
                  </a:ext>
                </a:extLst>
              </p:cNvPr>
              <p:cNvPicPr/>
              <p:nvPr/>
            </p:nvPicPr>
            <p:blipFill>
              <a:blip r:embed="rId6"/>
              <a:stretch>
                <a:fillRect/>
              </a:stretch>
            </p:blipFill>
            <p:spPr>
              <a:xfrm>
                <a:off x="10778983" y="547526"/>
                <a:ext cx="3895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インク 11">
                <a:extLst>
                  <a:ext uri="{FF2B5EF4-FFF2-40B4-BE49-F238E27FC236}">
                    <a16:creationId xmlns:a16="http://schemas.microsoft.com/office/drawing/2014/main" id="{9F38E9A1-3E6F-F402-B31B-289482668531}"/>
                  </a:ext>
                </a:extLst>
              </p14:cNvPr>
              <p14:cNvContentPartPr/>
              <p14:nvPr/>
            </p14:nvContentPartPr>
            <p14:xfrm>
              <a:off x="10904983" y="554726"/>
              <a:ext cx="221040" cy="459000"/>
            </p14:xfrm>
          </p:contentPart>
        </mc:Choice>
        <mc:Fallback xmlns="">
          <p:pic>
            <p:nvPicPr>
              <p:cNvPr id="12" name="インク 11">
                <a:extLst>
                  <a:ext uri="{FF2B5EF4-FFF2-40B4-BE49-F238E27FC236}">
                    <a16:creationId xmlns:a16="http://schemas.microsoft.com/office/drawing/2014/main" id="{9F38E9A1-3E6F-F402-B31B-289482668531}"/>
                  </a:ext>
                </a:extLst>
              </p:cNvPr>
              <p:cNvPicPr/>
              <p:nvPr/>
            </p:nvPicPr>
            <p:blipFill>
              <a:blip r:embed="rId8"/>
              <a:stretch>
                <a:fillRect/>
              </a:stretch>
            </p:blipFill>
            <p:spPr>
              <a:xfrm>
                <a:off x="10896343" y="545726"/>
                <a:ext cx="23868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インク 12">
                <a:extLst>
                  <a:ext uri="{FF2B5EF4-FFF2-40B4-BE49-F238E27FC236}">
                    <a16:creationId xmlns:a16="http://schemas.microsoft.com/office/drawing/2014/main" id="{0D75DE8B-1E2A-7E1A-4BF6-35FBD3EC57DD}"/>
                  </a:ext>
                </a:extLst>
              </p14:cNvPr>
              <p14:cNvContentPartPr/>
              <p14:nvPr/>
            </p14:nvContentPartPr>
            <p14:xfrm>
              <a:off x="11288023" y="718166"/>
              <a:ext cx="339120" cy="295920"/>
            </p14:xfrm>
          </p:contentPart>
        </mc:Choice>
        <mc:Fallback xmlns="">
          <p:pic>
            <p:nvPicPr>
              <p:cNvPr id="13" name="インク 12">
                <a:extLst>
                  <a:ext uri="{FF2B5EF4-FFF2-40B4-BE49-F238E27FC236}">
                    <a16:creationId xmlns:a16="http://schemas.microsoft.com/office/drawing/2014/main" id="{0D75DE8B-1E2A-7E1A-4BF6-35FBD3EC57DD}"/>
                  </a:ext>
                </a:extLst>
              </p:cNvPr>
              <p:cNvPicPr/>
              <p:nvPr/>
            </p:nvPicPr>
            <p:blipFill>
              <a:blip r:embed="rId10"/>
              <a:stretch>
                <a:fillRect/>
              </a:stretch>
            </p:blipFill>
            <p:spPr>
              <a:xfrm>
                <a:off x="11279383" y="709526"/>
                <a:ext cx="356760" cy="313560"/>
              </a:xfrm>
              <a:prstGeom prst="rect">
                <a:avLst/>
              </a:prstGeom>
            </p:spPr>
          </p:pic>
        </mc:Fallback>
      </mc:AlternateContent>
      <p:sp>
        <p:nvSpPr>
          <p:cNvPr id="14" name="テキスト ボックス 13">
            <a:extLst>
              <a:ext uri="{FF2B5EF4-FFF2-40B4-BE49-F238E27FC236}">
                <a16:creationId xmlns:a16="http://schemas.microsoft.com/office/drawing/2014/main" id="{BB258BD8-42C6-8188-C9FA-2437FE330281}"/>
              </a:ext>
            </a:extLst>
          </p:cNvPr>
          <p:cNvSpPr txBox="1"/>
          <p:nvPr/>
        </p:nvSpPr>
        <p:spPr>
          <a:xfrm>
            <a:off x="4724401" y="6063733"/>
            <a:ext cx="2172496" cy="461665"/>
          </a:xfrm>
          <a:prstGeom prst="rect">
            <a:avLst/>
          </a:prstGeom>
          <a:noFill/>
        </p:spPr>
        <p:txBody>
          <a:bodyPr wrap="square" rtlCol="0">
            <a:spAutoFit/>
          </a:bodyPr>
          <a:lstStyle/>
          <a:p>
            <a:r>
              <a:rPr kumimoji="1" lang="ja-JP" altLang="en-US" sz="2400" dirty="0"/>
              <a:t>らしいです。</a:t>
            </a:r>
          </a:p>
        </p:txBody>
      </p:sp>
    </p:spTree>
    <p:extLst>
      <p:ext uri="{BB962C8B-B14F-4D97-AF65-F5344CB8AC3E}">
        <p14:creationId xmlns:p14="http://schemas.microsoft.com/office/powerpoint/2010/main" val="309352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1ADD1-4FA6-EB0F-B4B0-C22119ED6150}"/>
              </a:ext>
            </a:extLst>
          </p:cNvPr>
          <p:cNvSpPr>
            <a:spLocks noGrp="1"/>
          </p:cNvSpPr>
          <p:nvPr>
            <p:ph type="title"/>
          </p:nvPr>
        </p:nvSpPr>
        <p:spPr>
          <a:xfrm>
            <a:off x="718457" y="125640"/>
            <a:ext cx="10515600" cy="1325563"/>
          </a:xfrm>
        </p:spPr>
        <p:txBody>
          <a:bodyPr/>
          <a:lstStyle/>
          <a:p>
            <a:r>
              <a:rPr kumimoji="1" lang="ja-JP" altLang="en-US" dirty="0">
                <a:latin typeface="UD デジタル 教科書体 NK-B" panose="02020700000000000000" pitchFamily="18" charset="-128"/>
                <a:ea typeface="UD デジタル 教科書体 NK-B" panose="02020700000000000000" pitchFamily="18" charset="-128"/>
              </a:rPr>
              <a:t>一方・・・</a:t>
            </a:r>
          </a:p>
        </p:txBody>
      </p:sp>
      <p:sp>
        <p:nvSpPr>
          <p:cNvPr id="3" name="コンテンツ プレースホルダー 2">
            <a:extLst>
              <a:ext uri="{FF2B5EF4-FFF2-40B4-BE49-F238E27FC236}">
                <a16:creationId xmlns:a16="http://schemas.microsoft.com/office/drawing/2014/main" id="{3195D33F-0B6C-1EAF-4776-7DFDA83D9E9F}"/>
              </a:ext>
            </a:extLst>
          </p:cNvPr>
          <p:cNvSpPr>
            <a:spLocks noGrp="1"/>
          </p:cNvSpPr>
          <p:nvPr>
            <p:ph idx="1"/>
          </p:nvPr>
        </p:nvSpPr>
        <p:spPr>
          <a:xfrm>
            <a:off x="402771" y="1132115"/>
            <a:ext cx="11386458" cy="5360760"/>
          </a:xfrm>
        </p:spPr>
        <p:txBody>
          <a:bodyPr>
            <a:normAutofit/>
          </a:bodyPr>
          <a:lstStyle/>
          <a:p>
            <a:pPr marL="0" indent="0">
              <a:lnSpc>
                <a:spcPct val="160000"/>
              </a:lnSpc>
              <a:buNone/>
            </a:pPr>
            <a:r>
              <a:rPr lang="ja-JP" altLang="ja-JP" sz="4000" dirty="0">
                <a:solidFill>
                  <a:srgbClr val="FF0000"/>
                </a:solidFill>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経験をあたえてくれる読書体験の積み重ね</a:t>
            </a:r>
            <a:r>
              <a:rPr lang="ja-JP" altLang="ja-JP" sz="40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は、喜びや悲しみの感情体験を一連の流れとして提供し</a:t>
            </a:r>
            <a:r>
              <a:rPr lang="ja-JP" altLang="ja-JP" sz="4000" dirty="0">
                <a:effectLst/>
                <a:highlight>
                  <a:srgbClr val="FFFF00"/>
                </a:highligh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感情管理の方法を教え</a:t>
            </a:r>
            <a:r>
              <a:rPr lang="ja-JP" altLang="ja-JP" sz="40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、著者の構築した読者とは異なる価値観の世界と出会わせ、</a:t>
            </a:r>
            <a:r>
              <a:rPr lang="ja-JP" altLang="ja-JP" sz="4000" dirty="0">
                <a:effectLst/>
                <a:highlight>
                  <a:srgbClr val="FFFF00"/>
                </a:highligh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人間性を豊か</a:t>
            </a:r>
            <a:r>
              <a:rPr lang="ja-JP" altLang="ja-JP" sz="40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にし人としての成長を促す。</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2820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44157E-258C-1F05-5A1E-8B321A772DFF}"/>
              </a:ext>
            </a:extLst>
          </p:cNvPr>
          <p:cNvSpPr>
            <a:spLocks noGrp="1"/>
          </p:cNvSpPr>
          <p:nvPr>
            <p:ph type="title"/>
          </p:nvPr>
        </p:nvSpPr>
        <p:spPr>
          <a:xfrm>
            <a:off x="838200" y="365125"/>
            <a:ext cx="10515600" cy="5752646"/>
          </a:xfrm>
        </p:spPr>
        <p:txBody>
          <a:bodyPr>
            <a:noAutofit/>
          </a:bodyPr>
          <a:lstStyle/>
          <a:p>
            <a:pPr>
              <a:lnSpc>
                <a:spcPct val="150000"/>
              </a:lnSpc>
            </a:pPr>
            <a:br>
              <a:rPr lang="en-US"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en-US"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読書には「読む力」が必要である。</a:t>
            </a:r>
            <a:br>
              <a:rPr lang="en-US"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r>
              <a:rPr lang="ja-JP"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読む力は</a:t>
            </a:r>
            <a:r>
              <a:rPr lang="ja-JP" altLang="ja-JP" sz="3600" kern="100" dirty="0">
                <a:effectLst/>
                <a:highlight>
                  <a:srgbClr val="FFFF00"/>
                </a:highlight>
                <a:latin typeface="HG丸ｺﾞｼｯｸM-PRO" panose="020F0600000000000000" pitchFamily="50" charset="-128"/>
                <a:ea typeface="HG丸ｺﾞｼｯｸM-PRO" panose="020F0600000000000000" pitchFamily="50" charset="-128"/>
                <a:cs typeface="Times New Roman" panose="02020603050405020304" pitchFamily="18" charset="0"/>
              </a:rPr>
              <a:t>「耳からの読書」</a:t>
            </a:r>
            <a:r>
              <a:rPr lang="ja-JP" altLang="ja-JP" sz="3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言われる読み聞かせから始まる。集中してきくことを通してイメージする力がついてくる。拾い読みからだんだんと文章をまとまりとして理解できるようになり、知性を働かせながらさまざまな読み方ができるようになる。</a:t>
            </a:r>
            <a:br>
              <a:rPr lang="ja-JP" altLang="ja-JP" sz="11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br>
            <a:endParaRPr kumimoji="1" lang="ja-JP" altLang="en-US"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54940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31C5C7E-0859-1A33-09BE-853AE997F6C3}"/>
              </a:ext>
            </a:extLst>
          </p:cNvPr>
          <p:cNvPicPr>
            <a:picLocks noChangeAspect="1"/>
          </p:cNvPicPr>
          <p:nvPr/>
        </p:nvPicPr>
        <p:blipFill>
          <a:blip r:embed="rId2">
            <a:extLst>
              <a:ext uri="{28A0092B-C50C-407E-A947-70E740481C1C}">
                <a14:useLocalDpi xmlns:a14="http://schemas.microsoft.com/office/drawing/2010/main" val="0"/>
              </a:ext>
            </a:extLst>
          </a:blip>
          <a:srcRect l="24018" t="20159" r="25000" b="16985"/>
          <a:stretch/>
        </p:blipFill>
        <p:spPr>
          <a:xfrm>
            <a:off x="1375752" y="155413"/>
            <a:ext cx="9440496" cy="6547173"/>
          </a:xfrm>
          <a:prstGeom prst="rect">
            <a:avLst/>
          </a:prstGeom>
        </p:spPr>
      </p:pic>
      <p:sp>
        <p:nvSpPr>
          <p:cNvPr id="3" name="テキスト ボックス 2">
            <a:extLst>
              <a:ext uri="{FF2B5EF4-FFF2-40B4-BE49-F238E27FC236}">
                <a16:creationId xmlns:a16="http://schemas.microsoft.com/office/drawing/2014/main" id="{719A346B-BF06-8AAA-E738-2F8C119F4D6C}"/>
              </a:ext>
            </a:extLst>
          </p:cNvPr>
          <p:cNvSpPr txBox="1"/>
          <p:nvPr/>
        </p:nvSpPr>
        <p:spPr>
          <a:xfrm>
            <a:off x="1375752" y="6179366"/>
            <a:ext cx="7467600" cy="523220"/>
          </a:xfrm>
          <a:prstGeom prst="rect">
            <a:avLst/>
          </a:prstGeom>
          <a:noFill/>
        </p:spPr>
        <p:txBody>
          <a:bodyPr wrap="square">
            <a:spAutoFit/>
          </a:bodyPr>
          <a:lstStyle/>
          <a:p>
            <a:r>
              <a:rPr lang="ja-JP" altLang="en-US" sz="1400" dirty="0"/>
              <a:t>https://www.cfa.go.jp/assets/contents/node/basic_page/field_ref_resources/6e941788-9609-4ba2-8242-42f004f9599e/e9da41d5/20240326_policies_kodomo_sodachi_14.pdf</a:t>
            </a:r>
          </a:p>
        </p:txBody>
      </p:sp>
    </p:spTree>
    <p:extLst>
      <p:ext uri="{BB962C8B-B14F-4D97-AF65-F5344CB8AC3E}">
        <p14:creationId xmlns:p14="http://schemas.microsoft.com/office/powerpoint/2010/main" val="40636006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757</Words>
  <Application>Microsoft Office PowerPoint</Application>
  <PresentationFormat>ワイド画面</PresentationFormat>
  <Paragraphs>58</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HGP創英角ﾎﾟｯﾌﾟ体</vt:lpstr>
      <vt:lpstr>HG丸ｺﾞｼｯｸM-PRO</vt:lpstr>
      <vt:lpstr>UD デジタル 教科書体 NK-B</vt:lpstr>
      <vt:lpstr>游ゴシック</vt:lpstr>
      <vt:lpstr>游ゴシック Light</vt:lpstr>
      <vt:lpstr>游明朝</vt:lpstr>
      <vt:lpstr>Arial</vt:lpstr>
      <vt:lpstr>Office テーマ</vt:lpstr>
      <vt:lpstr>学校図書館利用のご提案 </vt:lpstr>
      <vt:lpstr>学校図書館の3つの機能</vt:lpstr>
      <vt:lpstr>学習指導要領</vt:lpstr>
      <vt:lpstr>PowerPoint プレゼンテーション</vt:lpstr>
      <vt:lpstr>学校図書館を中心に 教科等横断的な学習ができる</vt:lpstr>
      <vt:lpstr>アドラー　</vt:lpstr>
      <vt:lpstr>一方・・・</vt:lpstr>
      <vt:lpstr> 　読書には「読む力」が必要である。 読む力は「耳からの読書」と言われる読み聞かせから始まる。集中してきくことを通してイメージする力がついてくる。拾い読みからだんだんと文章をまとまりとして理解できるようになり、知性を働かせながらさまざまな読み方ができるようにな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1年生の学校図書館</vt:lpstr>
      <vt:lpstr>1年生の学校図書館</vt:lpstr>
      <vt:lpstr>1年生の選書の基準</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陽子 榎本</cp:lastModifiedBy>
  <cp:revision>1</cp:revision>
  <dcterms:created xsi:type="dcterms:W3CDTF">2025-04-01T06:57:29Z</dcterms:created>
  <dcterms:modified xsi:type="dcterms:W3CDTF">2026-04-02T13:51:42Z</dcterms:modified>
</cp:coreProperties>
</file>